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handoutMasterIdLst>
    <p:handoutMasterId r:id="rId34"/>
  </p:handoutMasterIdLst>
  <p:sldIdLst>
    <p:sldId id="360" r:id="rId2"/>
    <p:sldId id="361" r:id="rId3"/>
    <p:sldId id="362" r:id="rId4"/>
    <p:sldId id="363" r:id="rId5"/>
    <p:sldId id="364" r:id="rId6"/>
    <p:sldId id="365" r:id="rId7"/>
    <p:sldId id="366" r:id="rId8"/>
    <p:sldId id="367" r:id="rId9"/>
    <p:sldId id="368" r:id="rId10"/>
    <p:sldId id="369" r:id="rId11"/>
    <p:sldId id="370" r:id="rId12"/>
    <p:sldId id="371" r:id="rId13"/>
    <p:sldId id="372" r:id="rId14"/>
    <p:sldId id="373" r:id="rId15"/>
    <p:sldId id="390" r:id="rId16"/>
    <p:sldId id="391" r:id="rId17"/>
    <p:sldId id="376" r:id="rId18"/>
    <p:sldId id="377" r:id="rId19"/>
    <p:sldId id="378" r:id="rId20"/>
    <p:sldId id="379" r:id="rId21"/>
    <p:sldId id="380" r:id="rId22"/>
    <p:sldId id="381" r:id="rId23"/>
    <p:sldId id="382" r:id="rId24"/>
    <p:sldId id="332" r:id="rId25"/>
    <p:sldId id="383" r:id="rId26"/>
    <p:sldId id="384" r:id="rId27"/>
    <p:sldId id="385" r:id="rId28"/>
    <p:sldId id="386" r:id="rId29"/>
    <p:sldId id="387" r:id="rId30"/>
    <p:sldId id="388" r:id="rId31"/>
    <p:sldId id="389" r:id="rId32"/>
  </p:sldIdLst>
  <p:sldSz cx="12192000" cy="6858000"/>
  <p:notesSz cx="6889750" cy="10021888"/>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6785"/>
    <a:srgbClr val="4584B6"/>
    <a:srgbClr val="FFDE57"/>
    <a:srgbClr val="646464"/>
    <a:srgbClr val="CC00FF"/>
    <a:srgbClr val="D5AD42"/>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41A9A3-0313-4586-91B9-C7DB725C6B8C}" v="11" dt="2021-09-06T14:16:38.863"/>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ijl, gemiddeld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Stijl, licht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Stijl, licht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68" autoAdjust="0"/>
    <p:restoredTop sz="88945" autoAdjust="0"/>
  </p:normalViewPr>
  <p:slideViewPr>
    <p:cSldViewPr snapToGrid="0">
      <p:cViewPr varScale="1">
        <p:scale>
          <a:sx n="76" d="100"/>
          <a:sy n="76" d="100"/>
        </p:scale>
        <p:origin x="974"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ns Bartholomeus" userId="fdad893c-ea0f-4e18-a760-ac9a83339ccd" providerId="ADAL" clId="{BAE1B1E4-B26E-4D63-93C1-22DFD688ABC6}"/>
    <pc:docChg chg="modSld modNotesMaster modHandout">
      <pc:chgData name="Hans Bartholomeus" userId="fdad893c-ea0f-4e18-a760-ac9a83339ccd" providerId="ADAL" clId="{BAE1B1E4-B26E-4D63-93C1-22DFD688ABC6}" dt="2020-08-25T13:32:34.686" v="51" actId="20577"/>
      <pc:docMkLst>
        <pc:docMk/>
      </pc:docMkLst>
      <pc:sldChg chg="modSp mod">
        <pc:chgData name="Hans Bartholomeus" userId="fdad893c-ea0f-4e18-a760-ac9a83339ccd" providerId="ADAL" clId="{BAE1B1E4-B26E-4D63-93C1-22DFD688ABC6}" dt="2020-08-25T13:24:51.693" v="50" actId="14100"/>
        <pc:sldMkLst>
          <pc:docMk/>
          <pc:sldMk cId="3100576318" sldId="371"/>
        </pc:sldMkLst>
        <pc:spChg chg="mod">
          <ac:chgData name="Hans Bartholomeus" userId="fdad893c-ea0f-4e18-a760-ac9a83339ccd" providerId="ADAL" clId="{BAE1B1E4-B26E-4D63-93C1-22DFD688ABC6}" dt="2020-08-25T13:24:51.693" v="50" actId="14100"/>
          <ac:spMkLst>
            <pc:docMk/>
            <pc:sldMk cId="3100576318" sldId="371"/>
            <ac:spMk id="38" creationId="{A4F62DC0-58C7-4451-B63A-867B81594867}"/>
          </ac:spMkLst>
        </pc:spChg>
        <pc:picChg chg="mod">
          <ac:chgData name="Hans Bartholomeus" userId="fdad893c-ea0f-4e18-a760-ac9a83339ccd" providerId="ADAL" clId="{BAE1B1E4-B26E-4D63-93C1-22DFD688ABC6}" dt="2020-08-25T13:24:48.962" v="49" actId="1036"/>
          <ac:picMkLst>
            <pc:docMk/>
            <pc:sldMk cId="3100576318" sldId="371"/>
            <ac:picMk id="8" creationId="{BDF06274-9119-4D42-8959-511BACFFB105}"/>
          </ac:picMkLst>
        </pc:picChg>
        <pc:picChg chg="mod">
          <ac:chgData name="Hans Bartholomeus" userId="fdad893c-ea0f-4e18-a760-ac9a83339ccd" providerId="ADAL" clId="{BAE1B1E4-B26E-4D63-93C1-22DFD688ABC6}" dt="2020-08-25T13:24:39.194" v="33" actId="1036"/>
          <ac:picMkLst>
            <pc:docMk/>
            <pc:sldMk cId="3100576318" sldId="371"/>
            <ac:picMk id="11" creationId="{4B8160AB-D187-4557-94C7-F4E8336D906B}"/>
          </ac:picMkLst>
        </pc:picChg>
        <pc:picChg chg="mod">
          <ac:chgData name="Hans Bartholomeus" userId="fdad893c-ea0f-4e18-a760-ac9a83339ccd" providerId="ADAL" clId="{BAE1B1E4-B26E-4D63-93C1-22DFD688ABC6}" dt="2020-08-25T13:24:32.700" v="18" actId="1036"/>
          <ac:picMkLst>
            <pc:docMk/>
            <pc:sldMk cId="3100576318" sldId="371"/>
            <ac:picMk id="12" creationId="{B70C300D-63E8-476E-9971-1EFB4078931D}"/>
          </ac:picMkLst>
        </pc:picChg>
      </pc:sldChg>
      <pc:sldChg chg="modSp mod">
        <pc:chgData name="Hans Bartholomeus" userId="fdad893c-ea0f-4e18-a760-ac9a83339ccd" providerId="ADAL" clId="{BAE1B1E4-B26E-4D63-93C1-22DFD688ABC6}" dt="2020-08-25T13:32:34.686" v="51" actId="20577"/>
        <pc:sldMkLst>
          <pc:docMk/>
          <pc:sldMk cId="370688825" sldId="375"/>
        </pc:sldMkLst>
        <pc:graphicFrameChg chg="modGraphic">
          <ac:chgData name="Hans Bartholomeus" userId="fdad893c-ea0f-4e18-a760-ac9a83339ccd" providerId="ADAL" clId="{BAE1B1E4-B26E-4D63-93C1-22DFD688ABC6}" dt="2020-08-25T13:32:34.686" v="51" actId="20577"/>
          <ac:graphicFrameMkLst>
            <pc:docMk/>
            <pc:sldMk cId="370688825" sldId="375"/>
            <ac:graphicFrameMk id="5" creationId="{777601E7-5A58-4007-966E-C058A682A574}"/>
          </ac:graphicFrameMkLst>
        </pc:graphicFrameChg>
      </pc:sldChg>
    </pc:docChg>
  </pc:docChgLst>
  <pc:docChgLst>
    <pc:chgData name="Ellen Torfs" userId="c6aa1e10-4a12-4511-8c7c-135720d4f277" providerId="ADAL" clId="{B941A9A3-0313-4586-91B9-C7DB725C6B8C}"/>
    <pc:docChg chg="undo custSel addSld delSld modSld">
      <pc:chgData name="Ellen Torfs" userId="c6aa1e10-4a12-4511-8c7c-135720d4f277" providerId="ADAL" clId="{B941A9A3-0313-4586-91B9-C7DB725C6B8C}" dt="2021-09-06T14:18:45.014" v="3636" actId="47"/>
      <pc:docMkLst>
        <pc:docMk/>
      </pc:docMkLst>
      <pc:sldChg chg="modSp mod">
        <pc:chgData name="Ellen Torfs" userId="c6aa1e10-4a12-4511-8c7c-135720d4f277" providerId="ADAL" clId="{B941A9A3-0313-4586-91B9-C7DB725C6B8C}" dt="2021-09-06T13:35:16.105" v="22" actId="6549"/>
        <pc:sldMkLst>
          <pc:docMk/>
          <pc:sldMk cId="3629507239" sldId="368"/>
        </pc:sldMkLst>
        <pc:spChg chg="mod">
          <ac:chgData name="Ellen Torfs" userId="c6aa1e10-4a12-4511-8c7c-135720d4f277" providerId="ADAL" clId="{B941A9A3-0313-4586-91B9-C7DB725C6B8C}" dt="2021-09-06T13:35:16.105" v="22" actId="6549"/>
          <ac:spMkLst>
            <pc:docMk/>
            <pc:sldMk cId="3629507239" sldId="368"/>
            <ac:spMk id="3" creationId="{000B7E13-A0C9-4005-A2E5-7E3A2981C7DB}"/>
          </ac:spMkLst>
        </pc:spChg>
        <pc:picChg chg="mod">
          <ac:chgData name="Ellen Torfs" userId="c6aa1e10-4a12-4511-8c7c-135720d4f277" providerId="ADAL" clId="{B941A9A3-0313-4586-91B9-C7DB725C6B8C}" dt="2021-09-06T13:35:13.940" v="21" actId="1076"/>
          <ac:picMkLst>
            <pc:docMk/>
            <pc:sldMk cId="3629507239" sldId="368"/>
            <ac:picMk id="6" creationId="{B375F32A-572C-45A5-9450-1C54E2011B5A}"/>
          </ac:picMkLst>
        </pc:picChg>
      </pc:sldChg>
      <pc:sldChg chg="modSp del mod">
        <pc:chgData name="Ellen Torfs" userId="c6aa1e10-4a12-4511-8c7c-135720d4f277" providerId="ADAL" clId="{B941A9A3-0313-4586-91B9-C7DB725C6B8C}" dt="2021-09-06T13:58:07.686" v="1517" actId="47"/>
        <pc:sldMkLst>
          <pc:docMk/>
          <pc:sldMk cId="3037424715" sldId="374"/>
        </pc:sldMkLst>
        <pc:graphicFrameChg chg="modGraphic">
          <ac:chgData name="Ellen Torfs" userId="c6aa1e10-4a12-4511-8c7c-135720d4f277" providerId="ADAL" clId="{B941A9A3-0313-4586-91B9-C7DB725C6B8C}" dt="2021-09-06T12:59:12.092" v="3" actId="14734"/>
          <ac:graphicFrameMkLst>
            <pc:docMk/>
            <pc:sldMk cId="3037424715" sldId="374"/>
            <ac:graphicFrameMk id="5" creationId="{777601E7-5A58-4007-966E-C058A682A574}"/>
          </ac:graphicFrameMkLst>
        </pc:graphicFrameChg>
      </pc:sldChg>
      <pc:sldChg chg="modSp del">
        <pc:chgData name="Ellen Torfs" userId="c6aa1e10-4a12-4511-8c7c-135720d4f277" providerId="ADAL" clId="{B941A9A3-0313-4586-91B9-C7DB725C6B8C}" dt="2021-09-06T14:18:26.943" v="3635" actId="47"/>
        <pc:sldMkLst>
          <pc:docMk/>
          <pc:sldMk cId="370688825" sldId="375"/>
        </pc:sldMkLst>
        <pc:graphicFrameChg chg="mod">
          <ac:chgData name="Ellen Torfs" userId="c6aa1e10-4a12-4511-8c7c-135720d4f277" providerId="ADAL" clId="{B941A9A3-0313-4586-91B9-C7DB725C6B8C}" dt="2021-09-06T12:22:50.129" v="1"/>
          <ac:graphicFrameMkLst>
            <pc:docMk/>
            <pc:sldMk cId="370688825" sldId="375"/>
            <ac:graphicFrameMk id="5" creationId="{777601E7-5A58-4007-966E-C058A682A574}"/>
          </ac:graphicFrameMkLst>
        </pc:graphicFrameChg>
      </pc:sldChg>
      <pc:sldChg chg="modSp mod">
        <pc:chgData name="Ellen Torfs" userId="c6aa1e10-4a12-4511-8c7c-135720d4f277" providerId="ADAL" clId="{B941A9A3-0313-4586-91B9-C7DB725C6B8C}" dt="2021-09-06T13:29:37.203" v="11" actId="113"/>
        <pc:sldMkLst>
          <pc:docMk/>
          <pc:sldMk cId="1999447413" sldId="388"/>
        </pc:sldMkLst>
        <pc:spChg chg="mod">
          <ac:chgData name="Ellen Torfs" userId="c6aa1e10-4a12-4511-8c7c-135720d4f277" providerId="ADAL" clId="{B941A9A3-0313-4586-91B9-C7DB725C6B8C}" dt="2021-09-06T13:29:37.203" v="11" actId="113"/>
          <ac:spMkLst>
            <pc:docMk/>
            <pc:sldMk cId="1999447413" sldId="388"/>
            <ac:spMk id="11" creationId="{045BA153-E375-40B9-A904-6E8A81569BF9}"/>
          </ac:spMkLst>
        </pc:spChg>
      </pc:sldChg>
      <pc:sldChg chg="addSp delSp modSp add mod modTransition modAnim modNotesTx">
        <pc:chgData name="Ellen Torfs" userId="c6aa1e10-4a12-4511-8c7c-135720d4f277" providerId="ADAL" clId="{B941A9A3-0313-4586-91B9-C7DB725C6B8C}" dt="2021-09-06T13:56:53.449" v="1516"/>
        <pc:sldMkLst>
          <pc:docMk/>
          <pc:sldMk cId="1419208388" sldId="390"/>
        </pc:sldMkLst>
        <pc:spChg chg="mod">
          <ac:chgData name="Ellen Torfs" userId="c6aa1e10-4a12-4511-8c7c-135720d4f277" providerId="ADAL" clId="{B941A9A3-0313-4586-91B9-C7DB725C6B8C}" dt="2021-09-06T13:04:46.961" v="8" actId="207"/>
          <ac:spMkLst>
            <pc:docMk/>
            <pc:sldMk cId="1419208388" sldId="390"/>
            <ac:spMk id="7" creationId="{08485AE5-93BA-4CBC-A8F6-E57DBB953C1C}"/>
          </ac:spMkLst>
        </pc:spChg>
        <pc:picChg chg="add del mod">
          <ac:chgData name="Ellen Torfs" userId="c6aa1e10-4a12-4511-8c7c-135720d4f277" providerId="ADAL" clId="{B941A9A3-0313-4586-91B9-C7DB725C6B8C}" dt="2021-09-06T13:55:50.020" v="1515"/>
          <ac:picMkLst>
            <pc:docMk/>
            <pc:sldMk cId="1419208388" sldId="390"/>
            <ac:picMk id="3" creationId="{CDCBDE66-C67B-4240-88EC-AA7D3DC23EE7}"/>
          </ac:picMkLst>
        </pc:picChg>
        <pc:picChg chg="add mod">
          <ac:chgData name="Ellen Torfs" userId="c6aa1e10-4a12-4511-8c7c-135720d4f277" providerId="ADAL" clId="{B941A9A3-0313-4586-91B9-C7DB725C6B8C}" dt="2021-09-06T13:56:53.449" v="1516"/>
          <ac:picMkLst>
            <pc:docMk/>
            <pc:sldMk cId="1419208388" sldId="390"/>
            <ac:picMk id="8" creationId="{A0BDDADC-6774-424E-A317-51558FDC5DF0}"/>
          </ac:picMkLst>
        </pc:picChg>
      </pc:sldChg>
      <pc:sldChg chg="addSp modSp add mod modNotesTx">
        <pc:chgData name="Ellen Torfs" userId="c6aa1e10-4a12-4511-8c7c-135720d4f277" providerId="ADAL" clId="{B941A9A3-0313-4586-91B9-C7DB725C6B8C}" dt="2021-09-06T14:16:38.863" v="3634"/>
        <pc:sldMkLst>
          <pc:docMk/>
          <pc:sldMk cId="2087389060" sldId="391"/>
        </pc:sldMkLst>
        <pc:spChg chg="mod">
          <ac:chgData name="Ellen Torfs" userId="c6aa1e10-4a12-4511-8c7c-135720d4f277" providerId="ADAL" clId="{B941A9A3-0313-4586-91B9-C7DB725C6B8C}" dt="2021-09-06T13:04:13.041" v="6" actId="404"/>
          <ac:spMkLst>
            <pc:docMk/>
            <pc:sldMk cId="2087389060" sldId="391"/>
            <ac:spMk id="3" creationId="{00000000-0000-0000-0000-000000000000}"/>
          </ac:spMkLst>
        </pc:spChg>
        <pc:graphicFrameChg chg="mod modGraphic">
          <ac:chgData name="Ellen Torfs" userId="c6aa1e10-4a12-4511-8c7c-135720d4f277" providerId="ADAL" clId="{B941A9A3-0313-4586-91B9-C7DB725C6B8C}" dt="2021-09-06T14:09:00.506" v="2584"/>
          <ac:graphicFrameMkLst>
            <pc:docMk/>
            <pc:sldMk cId="2087389060" sldId="391"/>
            <ac:graphicFrameMk id="5" creationId="{777601E7-5A58-4007-966E-C058A682A574}"/>
          </ac:graphicFrameMkLst>
        </pc:graphicFrameChg>
        <pc:picChg chg="add mod">
          <ac:chgData name="Ellen Torfs" userId="c6aa1e10-4a12-4511-8c7c-135720d4f277" providerId="ADAL" clId="{B941A9A3-0313-4586-91B9-C7DB725C6B8C}" dt="2021-09-06T14:16:38.863" v="3634"/>
          <ac:picMkLst>
            <pc:docMk/>
            <pc:sldMk cId="2087389060" sldId="391"/>
            <ac:picMk id="6" creationId="{D6403BEE-9179-4544-8B2D-F8F16783B99F}"/>
          </ac:picMkLst>
        </pc:picChg>
      </pc:sldChg>
      <pc:sldChg chg="add del">
        <pc:chgData name="Ellen Torfs" userId="c6aa1e10-4a12-4511-8c7c-135720d4f277" providerId="ADAL" clId="{B941A9A3-0313-4586-91B9-C7DB725C6B8C}" dt="2021-09-06T14:18:45.014" v="3636" actId="47"/>
        <pc:sldMkLst>
          <pc:docMk/>
          <pc:sldMk cId="415114946" sldId="392"/>
        </pc:sldMkLst>
      </pc:sldChg>
    </pc:docChg>
  </pc:docChgLst>
  <pc:docChgLst>
    <pc:chgData name="Jochen Mariën" userId="a4f8d9ed-3895-4365-b2d5-9432cb8a20d4" providerId="ADAL" clId="{3E99B5A6-7515-43AB-B831-B52CC5B24F22}"/>
    <pc:docChg chg="modSld">
      <pc:chgData name="Jochen Mariën" userId="a4f8d9ed-3895-4365-b2d5-9432cb8a20d4" providerId="ADAL" clId="{3E99B5A6-7515-43AB-B831-B52CC5B24F22}" dt="2020-08-26T09:35:51.768" v="14"/>
      <pc:docMkLst>
        <pc:docMk/>
      </pc:docMkLst>
      <pc:sldChg chg="addSp modSp modTransition">
        <pc:chgData name="Jochen Mariën" userId="a4f8d9ed-3895-4365-b2d5-9432cb8a20d4" providerId="ADAL" clId="{3E99B5A6-7515-43AB-B831-B52CC5B24F22}" dt="2020-08-26T09:30:15.403" v="12"/>
        <pc:sldMkLst>
          <pc:docMk/>
          <pc:sldMk cId="707092755" sldId="332"/>
        </pc:sldMkLst>
        <pc:picChg chg="add mod">
          <ac:chgData name="Jochen Mariën" userId="a4f8d9ed-3895-4365-b2d5-9432cb8a20d4" providerId="ADAL" clId="{3E99B5A6-7515-43AB-B831-B52CC5B24F22}" dt="2020-08-26T09:30:15.403" v="12"/>
          <ac:picMkLst>
            <pc:docMk/>
            <pc:sldMk cId="707092755" sldId="332"/>
            <ac:picMk id="7" creationId="{9D74C7D1-43DD-497F-B06D-A19A81CD1C93}"/>
          </ac:picMkLst>
        </pc:picChg>
      </pc:sldChg>
      <pc:sldChg chg="addSp delSp modSp modTransition modAnim">
        <pc:chgData name="Jochen Mariën" userId="a4f8d9ed-3895-4365-b2d5-9432cb8a20d4" providerId="ADAL" clId="{3E99B5A6-7515-43AB-B831-B52CC5B24F22}" dt="2020-08-26T09:05:53.289" v="2"/>
        <pc:sldMkLst>
          <pc:docMk/>
          <pc:sldMk cId="3064109824" sldId="360"/>
        </pc:sldMkLst>
        <pc:picChg chg="add del mod">
          <ac:chgData name="Jochen Mariën" userId="a4f8d9ed-3895-4365-b2d5-9432cb8a20d4" providerId="ADAL" clId="{3E99B5A6-7515-43AB-B831-B52CC5B24F22}" dt="2020-08-26T08:57:51.484" v="1"/>
          <ac:picMkLst>
            <pc:docMk/>
            <pc:sldMk cId="3064109824" sldId="360"/>
            <ac:picMk id="4" creationId="{0ACF3F27-E216-4992-8E1B-88BC673C8C0F}"/>
          </ac:picMkLst>
        </pc:picChg>
        <pc:picChg chg="add mod">
          <ac:chgData name="Jochen Mariën" userId="a4f8d9ed-3895-4365-b2d5-9432cb8a20d4" providerId="ADAL" clId="{3E99B5A6-7515-43AB-B831-B52CC5B24F22}" dt="2020-08-26T09:05:53.289" v="2"/>
          <ac:picMkLst>
            <pc:docMk/>
            <pc:sldMk cId="3064109824" sldId="360"/>
            <ac:picMk id="5" creationId="{A8EC5A1E-311B-4FE9-B245-7BB79E61AF70}"/>
          </ac:picMkLst>
        </pc:picChg>
      </pc:sldChg>
      <pc:sldChg chg="addSp delSp modSp modTransition modAnim">
        <pc:chgData name="Jochen Mariën" userId="a4f8d9ed-3895-4365-b2d5-9432cb8a20d4" providerId="ADAL" clId="{3E99B5A6-7515-43AB-B831-B52CC5B24F22}" dt="2020-08-26T09:05:53.289" v="2"/>
        <pc:sldMkLst>
          <pc:docMk/>
          <pc:sldMk cId="1107403542" sldId="361"/>
        </pc:sldMkLst>
        <pc:picChg chg="add del mod">
          <ac:chgData name="Jochen Mariën" userId="a4f8d9ed-3895-4365-b2d5-9432cb8a20d4" providerId="ADAL" clId="{3E99B5A6-7515-43AB-B831-B52CC5B24F22}" dt="2020-08-26T08:57:51.484" v="1"/>
          <ac:picMkLst>
            <pc:docMk/>
            <pc:sldMk cId="1107403542" sldId="361"/>
            <ac:picMk id="5" creationId="{D90F1B20-A8FB-454E-BCD7-B2A126650CF5}"/>
          </ac:picMkLst>
        </pc:picChg>
        <pc:picChg chg="add mod">
          <ac:chgData name="Jochen Mariën" userId="a4f8d9ed-3895-4365-b2d5-9432cb8a20d4" providerId="ADAL" clId="{3E99B5A6-7515-43AB-B831-B52CC5B24F22}" dt="2020-08-26T09:05:53.289" v="2"/>
          <ac:picMkLst>
            <pc:docMk/>
            <pc:sldMk cId="1107403542" sldId="361"/>
            <ac:picMk id="6" creationId="{F18C6612-81A4-4100-92A1-EDC3040148C2}"/>
          </ac:picMkLst>
        </pc:picChg>
      </pc:sldChg>
      <pc:sldChg chg="addSp delSp modSp modTransition modAnim">
        <pc:chgData name="Jochen Mariën" userId="a4f8d9ed-3895-4365-b2d5-9432cb8a20d4" providerId="ADAL" clId="{3E99B5A6-7515-43AB-B831-B52CC5B24F22}" dt="2020-08-26T09:05:53.289" v="2"/>
        <pc:sldMkLst>
          <pc:docMk/>
          <pc:sldMk cId="1831006325" sldId="362"/>
        </pc:sldMkLst>
        <pc:picChg chg="add del mod">
          <ac:chgData name="Jochen Mariën" userId="a4f8d9ed-3895-4365-b2d5-9432cb8a20d4" providerId="ADAL" clId="{3E99B5A6-7515-43AB-B831-B52CC5B24F22}" dt="2020-08-26T08:57:51.484" v="1"/>
          <ac:picMkLst>
            <pc:docMk/>
            <pc:sldMk cId="1831006325" sldId="362"/>
            <ac:picMk id="5" creationId="{D4A89473-797F-4E49-96D7-53020A2716DC}"/>
          </ac:picMkLst>
        </pc:picChg>
        <pc:picChg chg="add mod">
          <ac:chgData name="Jochen Mariën" userId="a4f8d9ed-3895-4365-b2d5-9432cb8a20d4" providerId="ADAL" clId="{3E99B5A6-7515-43AB-B831-B52CC5B24F22}" dt="2020-08-26T09:05:53.289" v="2"/>
          <ac:picMkLst>
            <pc:docMk/>
            <pc:sldMk cId="1831006325" sldId="362"/>
            <ac:picMk id="6" creationId="{A03BC9E1-6B45-45AB-9DBA-F4A224ADF6DC}"/>
          </ac:picMkLst>
        </pc:picChg>
      </pc:sldChg>
      <pc:sldChg chg="addSp delSp modSp modTransition modAnim">
        <pc:chgData name="Jochen Mariën" userId="a4f8d9ed-3895-4365-b2d5-9432cb8a20d4" providerId="ADAL" clId="{3E99B5A6-7515-43AB-B831-B52CC5B24F22}" dt="2020-08-26T09:05:53.289" v="2"/>
        <pc:sldMkLst>
          <pc:docMk/>
          <pc:sldMk cId="3689873442" sldId="363"/>
        </pc:sldMkLst>
        <pc:picChg chg="add del mod">
          <ac:chgData name="Jochen Mariën" userId="a4f8d9ed-3895-4365-b2d5-9432cb8a20d4" providerId="ADAL" clId="{3E99B5A6-7515-43AB-B831-B52CC5B24F22}" dt="2020-08-26T08:57:51.484" v="1"/>
          <ac:picMkLst>
            <pc:docMk/>
            <pc:sldMk cId="3689873442" sldId="363"/>
            <ac:picMk id="3" creationId="{10E37157-10A2-4AD8-ADF5-F10331160A12}"/>
          </ac:picMkLst>
        </pc:picChg>
        <pc:picChg chg="add mod">
          <ac:chgData name="Jochen Mariën" userId="a4f8d9ed-3895-4365-b2d5-9432cb8a20d4" providerId="ADAL" clId="{3E99B5A6-7515-43AB-B831-B52CC5B24F22}" dt="2020-08-26T09:05:53.289" v="2"/>
          <ac:picMkLst>
            <pc:docMk/>
            <pc:sldMk cId="3689873442" sldId="363"/>
            <ac:picMk id="4" creationId="{7F0E52EF-59F9-45AC-BEB2-4D644B9DD70C}"/>
          </ac:picMkLst>
        </pc:picChg>
      </pc:sldChg>
      <pc:sldChg chg="addSp delSp modSp modTransition modAnim">
        <pc:chgData name="Jochen Mariën" userId="a4f8d9ed-3895-4365-b2d5-9432cb8a20d4" providerId="ADAL" clId="{3E99B5A6-7515-43AB-B831-B52CC5B24F22}" dt="2020-08-26T09:05:53.289" v="2"/>
        <pc:sldMkLst>
          <pc:docMk/>
          <pc:sldMk cId="3324110288" sldId="364"/>
        </pc:sldMkLst>
        <pc:picChg chg="add del mod">
          <ac:chgData name="Jochen Mariën" userId="a4f8d9ed-3895-4365-b2d5-9432cb8a20d4" providerId="ADAL" clId="{3E99B5A6-7515-43AB-B831-B52CC5B24F22}" dt="2020-08-26T08:57:51.484" v="1"/>
          <ac:picMkLst>
            <pc:docMk/>
            <pc:sldMk cId="3324110288" sldId="364"/>
            <ac:picMk id="6" creationId="{E517E9B9-CAC1-47FC-A7EB-293A87E2AE39}"/>
          </ac:picMkLst>
        </pc:picChg>
        <pc:picChg chg="add mod">
          <ac:chgData name="Jochen Mariën" userId="a4f8d9ed-3895-4365-b2d5-9432cb8a20d4" providerId="ADAL" clId="{3E99B5A6-7515-43AB-B831-B52CC5B24F22}" dt="2020-08-26T09:05:53.289" v="2"/>
          <ac:picMkLst>
            <pc:docMk/>
            <pc:sldMk cId="3324110288" sldId="364"/>
            <ac:picMk id="9" creationId="{A9441C93-FB9E-495E-B0A9-4F70189A6B0A}"/>
          </ac:picMkLst>
        </pc:picChg>
      </pc:sldChg>
      <pc:sldChg chg="addSp delSp modSp modTransition modAnim">
        <pc:chgData name="Jochen Mariën" userId="a4f8d9ed-3895-4365-b2d5-9432cb8a20d4" providerId="ADAL" clId="{3E99B5A6-7515-43AB-B831-B52CC5B24F22}" dt="2020-08-26T09:05:53.289" v="2"/>
        <pc:sldMkLst>
          <pc:docMk/>
          <pc:sldMk cId="91678138" sldId="365"/>
        </pc:sldMkLst>
        <pc:picChg chg="add del mod">
          <ac:chgData name="Jochen Mariën" userId="a4f8d9ed-3895-4365-b2d5-9432cb8a20d4" providerId="ADAL" clId="{3E99B5A6-7515-43AB-B831-B52CC5B24F22}" dt="2020-08-26T08:57:51.484" v="1"/>
          <ac:picMkLst>
            <pc:docMk/>
            <pc:sldMk cId="91678138" sldId="365"/>
            <ac:picMk id="5" creationId="{D5367A80-3BE2-434E-8BB9-2FAFFD491AD7}"/>
          </ac:picMkLst>
        </pc:picChg>
        <pc:picChg chg="add mod">
          <ac:chgData name="Jochen Mariën" userId="a4f8d9ed-3895-4365-b2d5-9432cb8a20d4" providerId="ADAL" clId="{3E99B5A6-7515-43AB-B831-B52CC5B24F22}" dt="2020-08-26T09:05:53.289" v="2"/>
          <ac:picMkLst>
            <pc:docMk/>
            <pc:sldMk cId="91678138" sldId="365"/>
            <ac:picMk id="7" creationId="{80DE2630-9BF4-4C07-BE8B-22335F2AFD74}"/>
          </ac:picMkLst>
        </pc:picChg>
      </pc:sldChg>
      <pc:sldChg chg="addSp modSp modTransition">
        <pc:chgData name="Jochen Mariën" userId="a4f8d9ed-3895-4365-b2d5-9432cb8a20d4" providerId="ADAL" clId="{3E99B5A6-7515-43AB-B831-B52CC5B24F22}" dt="2020-08-26T09:05:53.289" v="2"/>
        <pc:sldMkLst>
          <pc:docMk/>
          <pc:sldMk cId="748743706" sldId="366"/>
        </pc:sldMkLst>
        <pc:picChg chg="add mod">
          <ac:chgData name="Jochen Mariën" userId="a4f8d9ed-3895-4365-b2d5-9432cb8a20d4" providerId="ADAL" clId="{3E99B5A6-7515-43AB-B831-B52CC5B24F22}" dt="2020-08-26T09:05:53.289" v="2"/>
          <ac:picMkLst>
            <pc:docMk/>
            <pc:sldMk cId="748743706" sldId="366"/>
            <ac:picMk id="5" creationId="{D97A78AB-D493-421D-9C91-34C429DCC53B}"/>
          </ac:picMkLst>
        </pc:picChg>
      </pc:sldChg>
      <pc:sldChg chg="addSp modSp modTransition">
        <pc:chgData name="Jochen Mariën" userId="a4f8d9ed-3895-4365-b2d5-9432cb8a20d4" providerId="ADAL" clId="{3E99B5A6-7515-43AB-B831-B52CC5B24F22}" dt="2020-08-26T09:05:53.289" v="2"/>
        <pc:sldMkLst>
          <pc:docMk/>
          <pc:sldMk cId="86436684" sldId="367"/>
        </pc:sldMkLst>
        <pc:picChg chg="add mod">
          <ac:chgData name="Jochen Mariën" userId="a4f8d9ed-3895-4365-b2d5-9432cb8a20d4" providerId="ADAL" clId="{3E99B5A6-7515-43AB-B831-B52CC5B24F22}" dt="2020-08-26T09:05:53.289" v="2"/>
          <ac:picMkLst>
            <pc:docMk/>
            <pc:sldMk cId="86436684" sldId="367"/>
            <ac:picMk id="5" creationId="{CB2D81EE-1CF4-4AAC-A5C4-3F8113D7924E}"/>
          </ac:picMkLst>
        </pc:picChg>
      </pc:sldChg>
      <pc:sldChg chg="addSp modSp modTransition">
        <pc:chgData name="Jochen Mariën" userId="a4f8d9ed-3895-4365-b2d5-9432cb8a20d4" providerId="ADAL" clId="{3E99B5A6-7515-43AB-B831-B52CC5B24F22}" dt="2020-08-26T09:05:53.289" v="2"/>
        <pc:sldMkLst>
          <pc:docMk/>
          <pc:sldMk cId="3629507239" sldId="368"/>
        </pc:sldMkLst>
        <pc:picChg chg="add mod">
          <ac:chgData name="Jochen Mariën" userId="a4f8d9ed-3895-4365-b2d5-9432cb8a20d4" providerId="ADAL" clId="{3E99B5A6-7515-43AB-B831-B52CC5B24F22}" dt="2020-08-26T09:05:53.289" v="2"/>
          <ac:picMkLst>
            <pc:docMk/>
            <pc:sldMk cId="3629507239" sldId="368"/>
            <ac:picMk id="5" creationId="{814D6C1D-9F66-42DC-8677-3796B896D9C7}"/>
          </ac:picMkLst>
        </pc:picChg>
      </pc:sldChg>
      <pc:sldChg chg="addSp modSp modTransition">
        <pc:chgData name="Jochen Mariën" userId="a4f8d9ed-3895-4365-b2d5-9432cb8a20d4" providerId="ADAL" clId="{3E99B5A6-7515-43AB-B831-B52CC5B24F22}" dt="2020-08-26T09:05:53.289" v="2"/>
        <pc:sldMkLst>
          <pc:docMk/>
          <pc:sldMk cId="3248364615" sldId="369"/>
        </pc:sldMkLst>
        <pc:picChg chg="add mod">
          <ac:chgData name="Jochen Mariën" userId="a4f8d9ed-3895-4365-b2d5-9432cb8a20d4" providerId="ADAL" clId="{3E99B5A6-7515-43AB-B831-B52CC5B24F22}" dt="2020-08-26T09:05:53.289" v="2"/>
          <ac:picMkLst>
            <pc:docMk/>
            <pc:sldMk cId="3248364615" sldId="369"/>
            <ac:picMk id="5" creationId="{F2F76DE3-FC19-4D66-8839-4E1B80E41343}"/>
          </ac:picMkLst>
        </pc:picChg>
      </pc:sldChg>
      <pc:sldChg chg="addSp delSp modSp modTransition modAnim">
        <pc:chgData name="Jochen Mariën" userId="a4f8d9ed-3895-4365-b2d5-9432cb8a20d4" providerId="ADAL" clId="{3E99B5A6-7515-43AB-B831-B52CC5B24F22}" dt="2020-08-26T09:08:18.749" v="4"/>
        <pc:sldMkLst>
          <pc:docMk/>
          <pc:sldMk cId="2951010051" sldId="370"/>
        </pc:sldMkLst>
        <pc:picChg chg="add del mod">
          <ac:chgData name="Jochen Mariën" userId="a4f8d9ed-3895-4365-b2d5-9432cb8a20d4" providerId="ADAL" clId="{3E99B5A6-7515-43AB-B831-B52CC5B24F22}" dt="2020-08-26T09:06:20.760" v="3"/>
          <ac:picMkLst>
            <pc:docMk/>
            <pc:sldMk cId="2951010051" sldId="370"/>
            <ac:picMk id="5" creationId="{EB589F78-0680-4681-8099-126687BDE4B0}"/>
          </ac:picMkLst>
        </pc:picChg>
        <pc:picChg chg="add mod">
          <ac:chgData name="Jochen Mariën" userId="a4f8d9ed-3895-4365-b2d5-9432cb8a20d4" providerId="ADAL" clId="{3E99B5A6-7515-43AB-B831-B52CC5B24F22}" dt="2020-08-26T09:08:18.749" v="4"/>
          <ac:picMkLst>
            <pc:docMk/>
            <pc:sldMk cId="2951010051" sldId="370"/>
            <ac:picMk id="6" creationId="{20D7C0AE-F6CF-429F-AB94-DDC54B7B166D}"/>
          </ac:picMkLst>
        </pc:picChg>
      </pc:sldChg>
      <pc:sldChg chg="addSp delSp modSp modTransition modAnim">
        <pc:chgData name="Jochen Mariën" userId="a4f8d9ed-3895-4365-b2d5-9432cb8a20d4" providerId="ADAL" clId="{3E99B5A6-7515-43AB-B831-B52CC5B24F22}" dt="2020-08-26T09:14:29.630" v="6"/>
        <pc:sldMkLst>
          <pc:docMk/>
          <pc:sldMk cId="3100576318" sldId="371"/>
        </pc:sldMkLst>
        <pc:picChg chg="add del mod">
          <ac:chgData name="Jochen Mariën" userId="a4f8d9ed-3895-4365-b2d5-9432cb8a20d4" providerId="ADAL" clId="{3E99B5A6-7515-43AB-B831-B52CC5B24F22}" dt="2020-08-26T09:08:36.740" v="5"/>
          <ac:picMkLst>
            <pc:docMk/>
            <pc:sldMk cId="3100576318" sldId="371"/>
            <ac:picMk id="5" creationId="{F9389097-75BB-4FB8-998F-6CCC977C6D10}"/>
          </ac:picMkLst>
        </pc:picChg>
        <pc:picChg chg="add mod">
          <ac:chgData name="Jochen Mariën" userId="a4f8d9ed-3895-4365-b2d5-9432cb8a20d4" providerId="ADAL" clId="{3E99B5A6-7515-43AB-B831-B52CC5B24F22}" dt="2020-08-26T09:14:29.630" v="6"/>
          <ac:picMkLst>
            <pc:docMk/>
            <pc:sldMk cId="3100576318" sldId="371"/>
            <ac:picMk id="6" creationId="{22F3DD52-8620-47B8-BE2B-44E89A4D72A9}"/>
          </ac:picMkLst>
        </pc:picChg>
      </pc:sldChg>
      <pc:sldChg chg="addSp modSp modTransition">
        <pc:chgData name="Jochen Mariën" userId="a4f8d9ed-3895-4365-b2d5-9432cb8a20d4" providerId="ADAL" clId="{3E99B5A6-7515-43AB-B831-B52CC5B24F22}" dt="2020-08-26T09:14:29.630" v="6"/>
        <pc:sldMkLst>
          <pc:docMk/>
          <pc:sldMk cId="516730407" sldId="372"/>
        </pc:sldMkLst>
        <pc:picChg chg="add mod">
          <ac:chgData name="Jochen Mariën" userId="a4f8d9ed-3895-4365-b2d5-9432cb8a20d4" providerId="ADAL" clId="{3E99B5A6-7515-43AB-B831-B52CC5B24F22}" dt="2020-08-26T09:14:29.630" v="6"/>
          <ac:picMkLst>
            <pc:docMk/>
            <pc:sldMk cId="516730407" sldId="372"/>
            <ac:picMk id="7" creationId="{DB1493BD-2D95-4C4C-B3A0-2216F7EEECA1}"/>
          </ac:picMkLst>
        </pc:picChg>
      </pc:sldChg>
      <pc:sldChg chg="addSp modSp modTransition">
        <pc:chgData name="Jochen Mariën" userId="a4f8d9ed-3895-4365-b2d5-9432cb8a20d4" providerId="ADAL" clId="{3E99B5A6-7515-43AB-B831-B52CC5B24F22}" dt="2020-08-26T09:14:29.630" v="6"/>
        <pc:sldMkLst>
          <pc:docMk/>
          <pc:sldMk cId="2998353248" sldId="373"/>
        </pc:sldMkLst>
        <pc:picChg chg="add mod">
          <ac:chgData name="Jochen Mariën" userId="a4f8d9ed-3895-4365-b2d5-9432cb8a20d4" providerId="ADAL" clId="{3E99B5A6-7515-43AB-B831-B52CC5B24F22}" dt="2020-08-26T09:14:29.630" v="6"/>
          <ac:picMkLst>
            <pc:docMk/>
            <pc:sldMk cId="2998353248" sldId="373"/>
            <ac:picMk id="3" creationId="{5BFE3605-494A-4079-93F4-2ADBF47D309D}"/>
          </ac:picMkLst>
        </pc:picChg>
      </pc:sldChg>
      <pc:sldChg chg="addSp modSp modTransition">
        <pc:chgData name="Jochen Mariën" userId="a4f8d9ed-3895-4365-b2d5-9432cb8a20d4" providerId="ADAL" clId="{3E99B5A6-7515-43AB-B831-B52CC5B24F22}" dt="2020-08-26T09:14:29.630" v="6"/>
        <pc:sldMkLst>
          <pc:docMk/>
          <pc:sldMk cId="3037424715" sldId="374"/>
        </pc:sldMkLst>
        <pc:picChg chg="add mod">
          <ac:chgData name="Jochen Mariën" userId="a4f8d9ed-3895-4365-b2d5-9432cb8a20d4" providerId="ADAL" clId="{3E99B5A6-7515-43AB-B831-B52CC5B24F22}" dt="2020-08-26T09:14:29.630" v="6"/>
          <ac:picMkLst>
            <pc:docMk/>
            <pc:sldMk cId="3037424715" sldId="374"/>
            <ac:picMk id="3" creationId="{F6471DBA-1163-4D6B-B1A2-3CF12B1C7672}"/>
          </ac:picMkLst>
        </pc:picChg>
      </pc:sldChg>
      <pc:sldChg chg="addSp delSp modSp modTransition modAnim">
        <pc:chgData name="Jochen Mariën" userId="a4f8d9ed-3895-4365-b2d5-9432cb8a20d4" providerId="ADAL" clId="{3E99B5A6-7515-43AB-B831-B52CC5B24F22}" dt="2020-08-26T09:22:52.141" v="8"/>
        <pc:sldMkLst>
          <pc:docMk/>
          <pc:sldMk cId="370688825" sldId="375"/>
        </pc:sldMkLst>
        <pc:picChg chg="add del mod">
          <ac:chgData name="Jochen Mariën" userId="a4f8d9ed-3895-4365-b2d5-9432cb8a20d4" providerId="ADAL" clId="{3E99B5A6-7515-43AB-B831-B52CC5B24F22}" dt="2020-08-26T09:14:45.775" v="7"/>
          <ac:picMkLst>
            <pc:docMk/>
            <pc:sldMk cId="370688825" sldId="375"/>
            <ac:picMk id="7" creationId="{9061FE5B-42EE-4D4E-9013-160B663C0617}"/>
          </ac:picMkLst>
        </pc:picChg>
        <pc:picChg chg="add mod">
          <ac:chgData name="Jochen Mariën" userId="a4f8d9ed-3895-4365-b2d5-9432cb8a20d4" providerId="ADAL" clId="{3E99B5A6-7515-43AB-B831-B52CC5B24F22}" dt="2020-08-26T09:22:52.141" v="8"/>
          <ac:picMkLst>
            <pc:docMk/>
            <pc:sldMk cId="370688825" sldId="375"/>
            <ac:picMk id="8" creationId="{3EDBCBD4-3C1B-4976-A5C2-8CD7777A4902}"/>
          </ac:picMkLst>
        </pc:picChg>
      </pc:sldChg>
      <pc:sldChg chg="addSp modSp modTransition">
        <pc:chgData name="Jochen Mariën" userId="a4f8d9ed-3895-4365-b2d5-9432cb8a20d4" providerId="ADAL" clId="{3E99B5A6-7515-43AB-B831-B52CC5B24F22}" dt="2020-08-26T09:22:52.141" v="8"/>
        <pc:sldMkLst>
          <pc:docMk/>
          <pc:sldMk cId="1593611673" sldId="376"/>
        </pc:sldMkLst>
        <pc:picChg chg="add mod">
          <ac:chgData name="Jochen Mariën" userId="a4f8d9ed-3895-4365-b2d5-9432cb8a20d4" providerId="ADAL" clId="{3E99B5A6-7515-43AB-B831-B52CC5B24F22}" dt="2020-08-26T09:22:52.141" v="8"/>
          <ac:picMkLst>
            <pc:docMk/>
            <pc:sldMk cId="1593611673" sldId="376"/>
            <ac:picMk id="6" creationId="{522DD209-39DD-4B97-B608-310B9BB11AE5}"/>
          </ac:picMkLst>
        </pc:picChg>
      </pc:sldChg>
      <pc:sldChg chg="addSp modSp modTransition">
        <pc:chgData name="Jochen Mariën" userId="a4f8d9ed-3895-4365-b2d5-9432cb8a20d4" providerId="ADAL" clId="{3E99B5A6-7515-43AB-B831-B52CC5B24F22}" dt="2020-08-26T09:22:52.141" v="8"/>
        <pc:sldMkLst>
          <pc:docMk/>
          <pc:sldMk cId="3383447715" sldId="377"/>
        </pc:sldMkLst>
        <pc:picChg chg="add mod">
          <ac:chgData name="Jochen Mariën" userId="a4f8d9ed-3895-4365-b2d5-9432cb8a20d4" providerId="ADAL" clId="{3E99B5A6-7515-43AB-B831-B52CC5B24F22}" dt="2020-08-26T09:22:52.141" v="8"/>
          <ac:picMkLst>
            <pc:docMk/>
            <pc:sldMk cId="3383447715" sldId="377"/>
            <ac:picMk id="5" creationId="{4C9927E5-4036-476F-9D20-F93A576BD643}"/>
          </ac:picMkLst>
        </pc:picChg>
      </pc:sldChg>
      <pc:sldChg chg="addSp modSp modTransition">
        <pc:chgData name="Jochen Mariën" userId="a4f8d9ed-3895-4365-b2d5-9432cb8a20d4" providerId="ADAL" clId="{3E99B5A6-7515-43AB-B831-B52CC5B24F22}" dt="2020-08-26T09:22:52.141" v="8"/>
        <pc:sldMkLst>
          <pc:docMk/>
          <pc:sldMk cId="2331350841" sldId="378"/>
        </pc:sldMkLst>
        <pc:picChg chg="add mod">
          <ac:chgData name="Jochen Mariën" userId="a4f8d9ed-3895-4365-b2d5-9432cb8a20d4" providerId="ADAL" clId="{3E99B5A6-7515-43AB-B831-B52CC5B24F22}" dt="2020-08-26T09:22:52.141" v="8"/>
          <ac:picMkLst>
            <pc:docMk/>
            <pc:sldMk cId="2331350841" sldId="378"/>
            <ac:picMk id="5" creationId="{7CB487F6-8FC0-4BD4-A1E4-BA437DCEAA0D}"/>
          </ac:picMkLst>
        </pc:picChg>
      </pc:sldChg>
      <pc:sldChg chg="addSp modSp modTransition">
        <pc:chgData name="Jochen Mariën" userId="a4f8d9ed-3895-4365-b2d5-9432cb8a20d4" providerId="ADAL" clId="{3E99B5A6-7515-43AB-B831-B52CC5B24F22}" dt="2020-08-26T09:22:52.141" v="8"/>
        <pc:sldMkLst>
          <pc:docMk/>
          <pc:sldMk cId="1254915660" sldId="379"/>
        </pc:sldMkLst>
        <pc:picChg chg="add mod">
          <ac:chgData name="Jochen Mariën" userId="a4f8d9ed-3895-4365-b2d5-9432cb8a20d4" providerId="ADAL" clId="{3E99B5A6-7515-43AB-B831-B52CC5B24F22}" dt="2020-08-26T09:22:52.141" v="8"/>
          <ac:picMkLst>
            <pc:docMk/>
            <pc:sldMk cId="1254915660" sldId="379"/>
            <ac:picMk id="5" creationId="{8467A010-8E8A-4BA6-AD13-D2D4C9913746}"/>
          </ac:picMkLst>
        </pc:picChg>
      </pc:sldChg>
      <pc:sldChg chg="addSp delSp modSp modTransition modAnim">
        <pc:chgData name="Jochen Mariën" userId="a4f8d9ed-3895-4365-b2d5-9432cb8a20d4" providerId="ADAL" clId="{3E99B5A6-7515-43AB-B831-B52CC5B24F22}" dt="2020-08-26T09:30:15.403" v="12"/>
        <pc:sldMkLst>
          <pc:docMk/>
          <pc:sldMk cId="4212797311" sldId="380"/>
        </pc:sldMkLst>
        <pc:picChg chg="add del mod">
          <ac:chgData name="Jochen Mariën" userId="a4f8d9ed-3895-4365-b2d5-9432cb8a20d4" providerId="ADAL" clId="{3E99B5A6-7515-43AB-B831-B52CC5B24F22}" dt="2020-08-26T09:22:54.568" v="9"/>
          <ac:picMkLst>
            <pc:docMk/>
            <pc:sldMk cId="4212797311" sldId="380"/>
            <ac:picMk id="5" creationId="{76653E53-369F-47F5-850B-C6996BAA58E1}"/>
          </ac:picMkLst>
        </pc:picChg>
        <pc:picChg chg="add del mod">
          <ac:chgData name="Jochen Mariën" userId="a4f8d9ed-3895-4365-b2d5-9432cb8a20d4" providerId="ADAL" clId="{3E99B5A6-7515-43AB-B831-B52CC5B24F22}" dt="2020-08-26T09:23:13.677" v="11"/>
          <ac:picMkLst>
            <pc:docMk/>
            <pc:sldMk cId="4212797311" sldId="380"/>
            <ac:picMk id="9" creationId="{FAA579A7-6D69-46DE-8087-846DD1BB224F}"/>
          </ac:picMkLst>
        </pc:picChg>
        <pc:picChg chg="add mod">
          <ac:chgData name="Jochen Mariën" userId="a4f8d9ed-3895-4365-b2d5-9432cb8a20d4" providerId="ADAL" clId="{3E99B5A6-7515-43AB-B831-B52CC5B24F22}" dt="2020-08-26T09:30:15.403" v="12"/>
          <ac:picMkLst>
            <pc:docMk/>
            <pc:sldMk cId="4212797311" sldId="380"/>
            <ac:picMk id="10" creationId="{55F6D65C-1946-4A74-A02C-AB8ECB4D122F}"/>
          </ac:picMkLst>
        </pc:picChg>
      </pc:sldChg>
      <pc:sldChg chg="addSp modSp modTransition">
        <pc:chgData name="Jochen Mariën" userId="a4f8d9ed-3895-4365-b2d5-9432cb8a20d4" providerId="ADAL" clId="{3E99B5A6-7515-43AB-B831-B52CC5B24F22}" dt="2020-08-26T09:30:15.403" v="12"/>
        <pc:sldMkLst>
          <pc:docMk/>
          <pc:sldMk cId="1566779199" sldId="381"/>
        </pc:sldMkLst>
        <pc:picChg chg="add mod">
          <ac:chgData name="Jochen Mariën" userId="a4f8d9ed-3895-4365-b2d5-9432cb8a20d4" providerId="ADAL" clId="{3E99B5A6-7515-43AB-B831-B52CC5B24F22}" dt="2020-08-26T09:30:15.403" v="12"/>
          <ac:picMkLst>
            <pc:docMk/>
            <pc:sldMk cId="1566779199" sldId="381"/>
            <ac:picMk id="5" creationId="{F4728392-EFCD-4F42-BB25-924D556F41E4}"/>
          </ac:picMkLst>
        </pc:picChg>
      </pc:sldChg>
      <pc:sldChg chg="addSp modSp modTransition">
        <pc:chgData name="Jochen Mariën" userId="a4f8d9ed-3895-4365-b2d5-9432cb8a20d4" providerId="ADAL" clId="{3E99B5A6-7515-43AB-B831-B52CC5B24F22}" dt="2020-08-26T09:30:15.403" v="12"/>
        <pc:sldMkLst>
          <pc:docMk/>
          <pc:sldMk cId="1166803639" sldId="382"/>
        </pc:sldMkLst>
        <pc:picChg chg="add mod">
          <ac:chgData name="Jochen Mariën" userId="a4f8d9ed-3895-4365-b2d5-9432cb8a20d4" providerId="ADAL" clId="{3E99B5A6-7515-43AB-B831-B52CC5B24F22}" dt="2020-08-26T09:30:15.403" v="12"/>
          <ac:picMkLst>
            <pc:docMk/>
            <pc:sldMk cId="1166803639" sldId="382"/>
            <ac:picMk id="7" creationId="{5A785CE4-A5F9-4657-9E53-757EBCB0276F}"/>
          </ac:picMkLst>
        </pc:picChg>
      </pc:sldChg>
      <pc:sldChg chg="addSp modSp modTransition">
        <pc:chgData name="Jochen Mariën" userId="a4f8d9ed-3895-4365-b2d5-9432cb8a20d4" providerId="ADAL" clId="{3E99B5A6-7515-43AB-B831-B52CC5B24F22}" dt="2020-08-26T09:30:15.403" v="12"/>
        <pc:sldMkLst>
          <pc:docMk/>
          <pc:sldMk cId="1087261940" sldId="383"/>
        </pc:sldMkLst>
        <pc:picChg chg="add mod">
          <ac:chgData name="Jochen Mariën" userId="a4f8d9ed-3895-4365-b2d5-9432cb8a20d4" providerId="ADAL" clId="{3E99B5A6-7515-43AB-B831-B52CC5B24F22}" dt="2020-08-26T09:30:15.403" v="12"/>
          <ac:picMkLst>
            <pc:docMk/>
            <pc:sldMk cId="1087261940" sldId="383"/>
            <ac:picMk id="8" creationId="{7599C0F0-FBAF-4D2C-962C-213A5A8FCA70}"/>
          </ac:picMkLst>
        </pc:picChg>
      </pc:sldChg>
      <pc:sldChg chg="addSp modSp modTransition">
        <pc:chgData name="Jochen Mariën" userId="a4f8d9ed-3895-4365-b2d5-9432cb8a20d4" providerId="ADAL" clId="{3E99B5A6-7515-43AB-B831-B52CC5B24F22}" dt="2020-08-26T09:30:15.403" v="12"/>
        <pc:sldMkLst>
          <pc:docMk/>
          <pc:sldMk cId="3318822371" sldId="384"/>
        </pc:sldMkLst>
        <pc:picChg chg="add mod">
          <ac:chgData name="Jochen Mariën" userId="a4f8d9ed-3895-4365-b2d5-9432cb8a20d4" providerId="ADAL" clId="{3E99B5A6-7515-43AB-B831-B52CC5B24F22}" dt="2020-08-26T09:30:15.403" v="12"/>
          <ac:picMkLst>
            <pc:docMk/>
            <pc:sldMk cId="3318822371" sldId="384"/>
            <ac:picMk id="5" creationId="{34D47EE2-ECD4-4DCE-B925-670E9B940F18}"/>
          </ac:picMkLst>
        </pc:picChg>
      </pc:sldChg>
      <pc:sldChg chg="addSp modSp modTransition">
        <pc:chgData name="Jochen Mariën" userId="a4f8d9ed-3895-4365-b2d5-9432cb8a20d4" providerId="ADAL" clId="{3E99B5A6-7515-43AB-B831-B52CC5B24F22}" dt="2020-08-26T09:30:15.403" v="12"/>
        <pc:sldMkLst>
          <pc:docMk/>
          <pc:sldMk cId="893941719" sldId="385"/>
        </pc:sldMkLst>
        <pc:picChg chg="add mod">
          <ac:chgData name="Jochen Mariën" userId="a4f8d9ed-3895-4365-b2d5-9432cb8a20d4" providerId="ADAL" clId="{3E99B5A6-7515-43AB-B831-B52CC5B24F22}" dt="2020-08-26T09:30:15.403" v="12"/>
          <ac:picMkLst>
            <pc:docMk/>
            <pc:sldMk cId="893941719" sldId="385"/>
            <ac:picMk id="5" creationId="{260C0256-E988-4D1A-841D-F513C2C1BB40}"/>
          </ac:picMkLst>
        </pc:picChg>
      </pc:sldChg>
      <pc:sldChg chg="addSp delSp modSp modTransition modAnim">
        <pc:chgData name="Jochen Mariën" userId="a4f8d9ed-3895-4365-b2d5-9432cb8a20d4" providerId="ADAL" clId="{3E99B5A6-7515-43AB-B831-B52CC5B24F22}" dt="2020-08-26T09:35:51.768" v="14"/>
        <pc:sldMkLst>
          <pc:docMk/>
          <pc:sldMk cId="2505551138" sldId="386"/>
        </pc:sldMkLst>
        <pc:picChg chg="add del mod">
          <ac:chgData name="Jochen Mariën" userId="a4f8d9ed-3895-4365-b2d5-9432cb8a20d4" providerId="ADAL" clId="{3E99B5A6-7515-43AB-B831-B52CC5B24F22}" dt="2020-08-26T09:30:17.552" v="13"/>
          <ac:picMkLst>
            <pc:docMk/>
            <pc:sldMk cId="2505551138" sldId="386"/>
            <ac:picMk id="5" creationId="{BF9FC845-54C1-479C-A6E1-5EA7A0AB0600}"/>
          </ac:picMkLst>
        </pc:picChg>
        <pc:picChg chg="add mod">
          <ac:chgData name="Jochen Mariën" userId="a4f8d9ed-3895-4365-b2d5-9432cb8a20d4" providerId="ADAL" clId="{3E99B5A6-7515-43AB-B831-B52CC5B24F22}" dt="2020-08-26T09:35:51.768" v="14"/>
          <ac:picMkLst>
            <pc:docMk/>
            <pc:sldMk cId="2505551138" sldId="386"/>
            <ac:picMk id="23" creationId="{D8868CC0-CB50-4C23-916A-3FA41E3C9D21}"/>
          </ac:picMkLst>
        </pc:picChg>
      </pc:sldChg>
      <pc:sldChg chg="addSp modSp modTransition">
        <pc:chgData name="Jochen Mariën" userId="a4f8d9ed-3895-4365-b2d5-9432cb8a20d4" providerId="ADAL" clId="{3E99B5A6-7515-43AB-B831-B52CC5B24F22}" dt="2020-08-26T09:35:51.768" v="14"/>
        <pc:sldMkLst>
          <pc:docMk/>
          <pc:sldMk cId="4287158562" sldId="387"/>
        </pc:sldMkLst>
        <pc:picChg chg="add mod">
          <ac:chgData name="Jochen Mariën" userId="a4f8d9ed-3895-4365-b2d5-9432cb8a20d4" providerId="ADAL" clId="{3E99B5A6-7515-43AB-B831-B52CC5B24F22}" dt="2020-08-26T09:35:51.768" v="14"/>
          <ac:picMkLst>
            <pc:docMk/>
            <pc:sldMk cId="4287158562" sldId="387"/>
            <ac:picMk id="5" creationId="{89D51B68-8613-43B3-8046-8DC3218FE4E7}"/>
          </ac:picMkLst>
        </pc:picChg>
      </pc:sldChg>
      <pc:sldChg chg="addSp modSp modTransition">
        <pc:chgData name="Jochen Mariën" userId="a4f8d9ed-3895-4365-b2d5-9432cb8a20d4" providerId="ADAL" clId="{3E99B5A6-7515-43AB-B831-B52CC5B24F22}" dt="2020-08-26T09:35:51.768" v="14"/>
        <pc:sldMkLst>
          <pc:docMk/>
          <pc:sldMk cId="1999447413" sldId="388"/>
        </pc:sldMkLst>
        <pc:picChg chg="add mod">
          <ac:chgData name="Jochen Mariën" userId="a4f8d9ed-3895-4365-b2d5-9432cb8a20d4" providerId="ADAL" clId="{3E99B5A6-7515-43AB-B831-B52CC5B24F22}" dt="2020-08-26T09:35:51.768" v="14"/>
          <ac:picMkLst>
            <pc:docMk/>
            <pc:sldMk cId="1999447413" sldId="388"/>
            <ac:picMk id="5" creationId="{E450C59B-6E31-4F2E-A31E-C736ABED93AF}"/>
          </ac:picMkLst>
        </pc:picChg>
      </pc:sldChg>
      <pc:sldChg chg="addSp modSp modTransition">
        <pc:chgData name="Jochen Mariën" userId="a4f8d9ed-3895-4365-b2d5-9432cb8a20d4" providerId="ADAL" clId="{3E99B5A6-7515-43AB-B831-B52CC5B24F22}" dt="2020-08-26T09:35:51.768" v="14"/>
        <pc:sldMkLst>
          <pc:docMk/>
          <pc:sldMk cId="1616033037" sldId="389"/>
        </pc:sldMkLst>
        <pc:picChg chg="add mod">
          <ac:chgData name="Jochen Mariën" userId="a4f8d9ed-3895-4365-b2d5-9432cb8a20d4" providerId="ADAL" clId="{3E99B5A6-7515-43AB-B831-B52CC5B24F22}" dt="2020-08-26T09:35:51.768" v="14"/>
          <ac:picMkLst>
            <pc:docMk/>
            <pc:sldMk cId="1616033037" sldId="389"/>
            <ac:picMk id="5" creationId="{C713D15B-8664-4618-9DAF-75D928E8EE7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CF443226-E9FA-4009-BBB5-4E5E237B0441}"/>
              </a:ext>
            </a:extLst>
          </p:cNvPr>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nl-BE"/>
          </a:p>
        </p:txBody>
      </p:sp>
      <p:sp>
        <p:nvSpPr>
          <p:cNvPr id="3" name="Tijdelijke aanduiding voor datum 2">
            <a:extLst>
              <a:ext uri="{FF2B5EF4-FFF2-40B4-BE49-F238E27FC236}">
                <a16:creationId xmlns:a16="http://schemas.microsoft.com/office/drawing/2014/main" id="{09910BF9-BC8A-4B24-9330-67EAC1E97479}"/>
              </a:ext>
            </a:extLst>
          </p:cNvPr>
          <p:cNvSpPr>
            <a:spLocks noGrp="1"/>
          </p:cNvSpPr>
          <p:nvPr>
            <p:ph type="dt" sz="quarter" idx="1"/>
          </p:nvPr>
        </p:nvSpPr>
        <p:spPr>
          <a:xfrm>
            <a:off x="3902597" y="0"/>
            <a:ext cx="2985558" cy="502835"/>
          </a:xfrm>
          <a:prstGeom prst="rect">
            <a:avLst/>
          </a:prstGeom>
        </p:spPr>
        <p:txBody>
          <a:bodyPr vert="horz" lIns="96634" tIns="48317" rIns="96634" bIns="48317" rtlCol="0"/>
          <a:lstStyle>
            <a:lvl1pPr algn="r">
              <a:defRPr sz="1300"/>
            </a:lvl1pPr>
          </a:lstStyle>
          <a:p>
            <a:fld id="{15E4F5CE-CB34-4A0C-9595-867A2C0DB20E}" type="datetimeFigureOut">
              <a:rPr lang="nl-BE" smtClean="0"/>
              <a:t>6/09/2021</a:t>
            </a:fld>
            <a:endParaRPr lang="nl-BE"/>
          </a:p>
        </p:txBody>
      </p:sp>
      <p:sp>
        <p:nvSpPr>
          <p:cNvPr id="4" name="Tijdelijke aanduiding voor voettekst 3">
            <a:extLst>
              <a:ext uri="{FF2B5EF4-FFF2-40B4-BE49-F238E27FC236}">
                <a16:creationId xmlns:a16="http://schemas.microsoft.com/office/drawing/2014/main" id="{DD8A7516-5705-4629-A699-3DF8CFBEECAA}"/>
              </a:ext>
            </a:extLst>
          </p:cNvPr>
          <p:cNvSpPr>
            <a:spLocks noGrp="1"/>
          </p:cNvSpPr>
          <p:nvPr>
            <p:ph type="ftr" sz="quarter" idx="2"/>
          </p:nvPr>
        </p:nvSpPr>
        <p:spPr>
          <a:xfrm>
            <a:off x="0" y="9519055"/>
            <a:ext cx="2985558" cy="502834"/>
          </a:xfrm>
          <a:prstGeom prst="rect">
            <a:avLst/>
          </a:prstGeom>
        </p:spPr>
        <p:txBody>
          <a:bodyPr vert="horz" lIns="96634" tIns="48317" rIns="96634" bIns="48317" rtlCol="0" anchor="b"/>
          <a:lstStyle>
            <a:lvl1pPr algn="l">
              <a:defRPr sz="1300"/>
            </a:lvl1pPr>
          </a:lstStyle>
          <a:p>
            <a:endParaRPr lang="nl-BE"/>
          </a:p>
        </p:txBody>
      </p:sp>
      <p:sp>
        <p:nvSpPr>
          <p:cNvPr id="5" name="Tijdelijke aanduiding voor dianummer 4">
            <a:extLst>
              <a:ext uri="{FF2B5EF4-FFF2-40B4-BE49-F238E27FC236}">
                <a16:creationId xmlns:a16="http://schemas.microsoft.com/office/drawing/2014/main" id="{24C8A117-749A-4619-8630-3F24E93BDED6}"/>
              </a:ext>
            </a:extLst>
          </p:cNvPr>
          <p:cNvSpPr>
            <a:spLocks noGrp="1"/>
          </p:cNvSpPr>
          <p:nvPr>
            <p:ph type="sldNum" sz="quarter" idx="3"/>
          </p:nvPr>
        </p:nvSpPr>
        <p:spPr>
          <a:xfrm>
            <a:off x="3902597" y="9519055"/>
            <a:ext cx="2985558" cy="502834"/>
          </a:xfrm>
          <a:prstGeom prst="rect">
            <a:avLst/>
          </a:prstGeom>
        </p:spPr>
        <p:txBody>
          <a:bodyPr vert="horz" lIns="96634" tIns="48317" rIns="96634" bIns="48317" rtlCol="0" anchor="b"/>
          <a:lstStyle>
            <a:lvl1pPr algn="r">
              <a:defRPr sz="1300"/>
            </a:lvl1pPr>
          </a:lstStyle>
          <a:p>
            <a:fld id="{68CABF38-3E8C-439D-9643-BC9C6AAC1984}" type="slidenum">
              <a:rPr lang="nl-BE" smtClean="0"/>
              <a:t>‹#›</a:t>
            </a:fld>
            <a:endParaRPr lang="nl-BE"/>
          </a:p>
        </p:txBody>
      </p:sp>
    </p:spTree>
    <p:extLst>
      <p:ext uri="{BB962C8B-B14F-4D97-AF65-F5344CB8AC3E}">
        <p14:creationId xmlns:p14="http://schemas.microsoft.com/office/powerpoint/2010/main" val="39876697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nl-BE"/>
          </a:p>
        </p:txBody>
      </p:sp>
      <p:sp>
        <p:nvSpPr>
          <p:cNvPr id="3" name="Tijdelijke aanduiding voor datum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4D53584B-980D-4F7D-BA36-682FCDF648BB}" type="datetimeFigureOut">
              <a:rPr lang="nl-BE" smtClean="0"/>
              <a:t>6/09/2021</a:t>
            </a:fld>
            <a:endParaRPr lang="nl-BE"/>
          </a:p>
        </p:txBody>
      </p:sp>
      <p:sp>
        <p:nvSpPr>
          <p:cNvPr id="4" name="Tijdelijke aanduiding voor dia-afbeelding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nl-BE"/>
          </a:p>
        </p:txBody>
      </p:sp>
      <p:sp>
        <p:nvSpPr>
          <p:cNvPr id="5" name="Tijdelijke aanduiding voor notities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nl-NL"/>
              <a:t>Editing the text style of the model</a:t>
            </a:r>
          </a:p>
          <a:p>
            <a:pPr lvl="1"/>
            <a:r>
              <a:rPr lang="nl-NL"/>
              <a:t>Second tier</a:t>
            </a:r>
          </a:p>
          <a:p>
            <a:pPr lvl="2"/>
            <a:r>
              <a:rPr lang="nl-NL"/>
              <a:t>Third level</a:t>
            </a:r>
          </a:p>
          <a:p>
            <a:pPr lvl="3"/>
            <a:r>
              <a:rPr lang="nl-NL"/>
              <a:t>Fourth level</a:t>
            </a:r>
          </a:p>
          <a:p>
            <a:pPr lvl="4"/>
            <a:r>
              <a:rPr lang="nl-NL"/>
              <a:t>Fifth level</a:t>
            </a:r>
            <a:endParaRPr lang="nl-BE"/>
          </a:p>
        </p:txBody>
      </p:sp>
      <p:sp>
        <p:nvSpPr>
          <p:cNvPr id="6" name="Tijdelijke aanduiding voor voettekst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nl-BE"/>
          </a:p>
        </p:txBody>
      </p:sp>
      <p:sp>
        <p:nvSpPr>
          <p:cNvPr id="7" name="Tijdelijke aanduiding voor dianumm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2F1A7F70-BA74-4B93-A504-6802F0D0CD34}" type="slidenum">
              <a:rPr lang="nl-BE" smtClean="0"/>
              <a:t>‹#›</a:t>
            </a:fld>
            <a:endParaRPr lang="nl-BE"/>
          </a:p>
        </p:txBody>
      </p:sp>
    </p:spTree>
    <p:extLst>
      <p:ext uri="{BB962C8B-B14F-4D97-AF65-F5344CB8AC3E}">
        <p14:creationId xmlns:p14="http://schemas.microsoft.com/office/powerpoint/2010/main" val="4172190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In the next 2 slides we discuss a few methods for manipulating a list.  Notice that these methods cannot be used with tuples while tuples are immutable by default. </a:t>
            </a:r>
          </a:p>
          <a:p>
            <a:r>
              <a:rPr lang="nl-BE" dirty="0"/>
              <a:t>When you want to add an element to a list, you can choose between the append or insert method.  By using the append, the new item is always added to the end of the list.  </a:t>
            </a:r>
          </a:p>
          <a:p>
            <a:r>
              <a:rPr lang="nl-BE" dirty="0"/>
              <a:t>When you want the new elment to appear at a specific index position, you must use the insert method.</a:t>
            </a:r>
            <a:br>
              <a:rPr lang="nl-BE" dirty="0"/>
            </a:br>
            <a:r>
              <a:rPr lang="nl-BE" dirty="0"/>
              <a:t>For deleting elements, you can choose between remover or pop.  The remove method asks for the value you want to delete, while the pop method needs the index position that must be deleted. </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15</a:t>
            </a:fld>
            <a:endParaRPr lang="nl-BE"/>
          </a:p>
        </p:txBody>
      </p:sp>
    </p:spTree>
    <p:extLst>
      <p:ext uri="{BB962C8B-B14F-4D97-AF65-F5344CB8AC3E}">
        <p14:creationId xmlns:p14="http://schemas.microsoft.com/office/powerpoint/2010/main" val="1928406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When a list needs to be sorted, this can be done quickly with the builtin sort method. </a:t>
            </a:r>
          </a:p>
          <a:p>
            <a:r>
              <a:rPr lang="nl-BE" dirty="0"/>
              <a:t>After sorting a list alphabetically, you can eaisly sort it from Z to A descending by calling the reverse methode. </a:t>
            </a:r>
          </a:p>
          <a:p>
            <a:r>
              <a:rPr lang="nl-BE" dirty="0"/>
              <a:t>Futhermore, you can combine 2 lists by using the extend method.  As you see in the example the movies LoveLess and IT are added 2 the orginal films list.</a:t>
            </a:r>
            <a:br>
              <a:rPr lang="nl-BE" dirty="0"/>
            </a:br>
            <a:r>
              <a:rPr lang="nl-BE" dirty="0"/>
              <a:t>Finally, you can look up whether or not an item exists.  This can be done with the index method.  This method return the index position of the element you are looking for. However when the elemenent is’nt part of the list an error is returned. While responding to an error in code is not that easy, a far more handy way of checking whether a value belongs to a liss is using a simple if. If value in list then …</a:t>
            </a:r>
            <a:br>
              <a:rPr lang="nl-BE" dirty="0"/>
            </a:br>
            <a:r>
              <a:rPr lang="nl-BE" dirty="0"/>
              <a:t>Finally, you can use the count ùehtod if you want to retrieve how many times an items occurs in a list. </a:t>
            </a:r>
            <a:br>
              <a:rPr lang="nl-BE" dirty="0"/>
            </a:br>
            <a:endParaRPr lang="nl-BE" dirty="0"/>
          </a:p>
          <a:p>
            <a:r>
              <a:rPr lang="nl-BE" dirty="0"/>
              <a:t>Also adding a new list to an existing one, can be easily arranged with the extend method. </a:t>
            </a:r>
          </a:p>
          <a:p>
            <a:endParaRPr lang="nl-BE" dirty="0"/>
          </a:p>
          <a:p>
            <a:endParaRPr lang="nl-BE" dirty="0"/>
          </a:p>
          <a:p>
            <a:r>
              <a:rPr lang="nl-BE" dirty="0"/>
              <a:t>When you want to combine 2 lists that can be done with the extend method.</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16</a:t>
            </a:fld>
            <a:endParaRPr lang="nl-BE"/>
          </a:p>
        </p:txBody>
      </p:sp>
    </p:spTree>
    <p:extLst>
      <p:ext uri="{BB962C8B-B14F-4D97-AF65-F5344CB8AC3E}">
        <p14:creationId xmlns:p14="http://schemas.microsoft.com/office/powerpoint/2010/main" val="235430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2F1A7F70-BA74-4B93-A504-6802F0D0CD34}" type="slidenum">
              <a:rPr lang="nl-BE" smtClean="0"/>
              <a:t>31</a:t>
            </a:fld>
            <a:endParaRPr lang="nl-BE"/>
          </a:p>
        </p:txBody>
      </p:sp>
    </p:spTree>
    <p:extLst>
      <p:ext uri="{BB962C8B-B14F-4D97-AF65-F5344CB8AC3E}">
        <p14:creationId xmlns:p14="http://schemas.microsoft.com/office/powerpoint/2010/main" val="12485156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2626659" y="3433481"/>
            <a:ext cx="9144000" cy="890839"/>
          </a:xfrm>
        </p:spPr>
        <p:txBody>
          <a:bodyPr anchor="b">
            <a:normAutofit/>
          </a:bodyPr>
          <a:lstStyle>
            <a:lvl1pPr algn="r">
              <a:defRPr lang="nl-BE" sz="4400" kern="1200" dirty="0">
                <a:solidFill>
                  <a:srgbClr val="4584B6"/>
                </a:solidFill>
                <a:latin typeface="+mn-lt"/>
                <a:ea typeface="+mn-ea"/>
                <a:cs typeface="+mn-cs"/>
              </a:defRPr>
            </a:lvl1pPr>
          </a:lstStyle>
          <a:p>
            <a:r>
              <a:rPr lang="nl-NL" dirty="0"/>
              <a:t>Klik om de stijl te bewerken</a:t>
            </a:r>
            <a:endParaRPr lang="nl-BE" dirty="0"/>
          </a:p>
        </p:txBody>
      </p:sp>
      <p:sp>
        <p:nvSpPr>
          <p:cNvPr id="3" name="Ondertitel 2"/>
          <p:cNvSpPr>
            <a:spLocks noGrp="1"/>
          </p:cNvSpPr>
          <p:nvPr>
            <p:ph type="subTitle" idx="1"/>
          </p:nvPr>
        </p:nvSpPr>
        <p:spPr>
          <a:xfrm>
            <a:off x="2626659" y="4690378"/>
            <a:ext cx="9144000" cy="698557"/>
          </a:xfrm>
        </p:spPr>
        <p:txBody>
          <a:bodyPr>
            <a:normAutofit/>
          </a:bodyPr>
          <a:lstStyle>
            <a:lvl1pPr marL="0" indent="0" algn="r">
              <a:buNone/>
              <a:defRPr lang="nl-BE" sz="3200" kern="1200" dirty="0">
                <a:solidFill>
                  <a:srgbClr val="FFDE57"/>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sp>
        <p:nvSpPr>
          <p:cNvPr id="4" name="Tijdelijke aanduiding voor datum 3"/>
          <p:cNvSpPr>
            <a:spLocks noGrp="1"/>
          </p:cNvSpPr>
          <p:nvPr>
            <p:ph type="dt" sz="half" idx="10"/>
          </p:nvPr>
        </p:nvSpPr>
        <p:spPr/>
        <p:txBody>
          <a:bodyPr/>
          <a:lstStyle/>
          <a:p>
            <a:fld id="{F456E141-11F1-487F-A892-18B8A63336C7}"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
        <p:nvSpPr>
          <p:cNvPr id="9" name="Rechthoek 8"/>
          <p:cNvSpPr/>
          <p:nvPr userDrawn="1"/>
        </p:nvSpPr>
        <p:spPr>
          <a:xfrm>
            <a:off x="10502153" y="0"/>
            <a:ext cx="1559859" cy="1219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EDCBCE4E-F630-4979-8A5A-F77F9BC82F3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5536" y="1615832"/>
            <a:ext cx="4608512" cy="2000174"/>
          </a:xfrm>
          <a:prstGeom prst="rect">
            <a:avLst/>
          </a:prstGeom>
        </p:spPr>
      </p:pic>
    </p:spTree>
    <p:extLst>
      <p:ext uri="{BB962C8B-B14F-4D97-AF65-F5344CB8AC3E}">
        <p14:creationId xmlns:p14="http://schemas.microsoft.com/office/powerpoint/2010/main" val="2661203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85CAFD92-94F2-4CD0-8A1D-AA3295115CEC}"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23414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2B84EFA-B363-4043-A12E-44B39EC7D05B}"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4682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nl-NL" dirty="0"/>
              <a:t>Klik om de stijl te bewerken</a:t>
            </a:r>
            <a:endParaRPr lang="nl-BE" dirty="0"/>
          </a:p>
        </p:txBody>
      </p:sp>
      <p:sp>
        <p:nvSpPr>
          <p:cNvPr id="3" name="Tijdelijke aanduiding voor inhoud 2"/>
          <p:cNvSpPr>
            <a:spLocks noGrp="1"/>
          </p:cNvSpPr>
          <p:nvPr>
            <p:ph idx="1"/>
          </p:nvPr>
        </p:nvSpPr>
        <p:spPr/>
        <p:txBody>
          <a:bodyPr/>
          <a:lstStyle>
            <a:lvl1pPr>
              <a:buClr>
                <a:srgbClr val="4584B6"/>
              </a:buClr>
              <a:defRPr/>
            </a:lvl1pPr>
            <a:lvl2pPr>
              <a:buClr>
                <a:srgbClr val="FFDE57"/>
              </a:buClr>
              <a:defRPr sz="2600"/>
            </a:lvl2pPr>
            <a:lvl3pPr>
              <a:defRPr sz="2400"/>
            </a:lvl3pPr>
            <a:lvl4pPr>
              <a:defRPr sz="2200"/>
            </a:lvl4pPr>
            <a:lvl5pPr>
              <a:defRPr sz="2000"/>
            </a:lvl5p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p:cNvSpPr>
            <a:spLocks noGrp="1"/>
          </p:cNvSpPr>
          <p:nvPr>
            <p:ph type="dt" sz="half" idx="10"/>
          </p:nvPr>
        </p:nvSpPr>
        <p:spPr/>
        <p:txBody>
          <a:bodyPr/>
          <a:lstStyle/>
          <a:p>
            <a:fld id="{B7AA89A6-C9B9-4556-BC9E-5E3CF3322A33}"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lvl1pPr>
              <a:defRPr/>
            </a:lvl1pPr>
          </a:lstStyle>
          <a:p>
            <a:fld id="{FE1B3154-47D9-4402-8EDB-E791933DC0B9}" type="slidenum">
              <a:rPr lang="nl-BE" smtClean="0"/>
              <a:pPr/>
              <a:t>‹#›</a:t>
            </a:fld>
            <a:endParaRPr lang="nl-BE" dirty="0"/>
          </a:p>
        </p:txBody>
      </p:sp>
    </p:spTree>
    <p:extLst>
      <p:ext uri="{BB962C8B-B14F-4D97-AF65-F5344CB8AC3E}">
        <p14:creationId xmlns:p14="http://schemas.microsoft.com/office/powerpoint/2010/main" val="69890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p:cNvSpPr>
            <a:spLocks noGrp="1"/>
          </p:cNvSpPr>
          <p:nvPr>
            <p:ph type="dt" sz="half" idx="10"/>
          </p:nvPr>
        </p:nvSpPr>
        <p:spPr/>
        <p:txBody>
          <a:bodyPr/>
          <a:lstStyle/>
          <a:p>
            <a:fld id="{6CEB42D4-4FBB-465F-AE58-8ADBDBF671C8}"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2727828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64B405D5-C0FD-42E0-9EB1-2670F471B7BB}"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64679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4CB55C39-C031-448F-A58F-CA88F7B6F786}" type="datetime1">
              <a:rPr lang="nl-BE" smtClean="0"/>
              <a:t>6/09/2021</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509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E29307F5-1DF0-4FFF-91A4-1E1A6A26A94A}" type="datetime1">
              <a:rPr lang="nl-BE" smtClean="0"/>
              <a:t>6/09/2021</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551492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00A9168B-A159-4E9D-A6C6-C6786C6AB2EB}" type="datetime1">
              <a:rPr lang="nl-BE" smtClean="0"/>
              <a:t>6/09/2021</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87517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E9D22159-AF82-4D23-BC06-D4277BDD9BAD}"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38459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D08A7014-C292-4E4F-926C-1A31F538B52A}"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86757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82706" y="365125"/>
            <a:ext cx="10771094" cy="920015"/>
          </a:xfrm>
          <a:prstGeom prst="rect">
            <a:avLst/>
          </a:prstGeom>
        </p:spPr>
        <p:txBody>
          <a:bodyPr vert="horz" lIns="91440" tIns="45720" rIns="91440" bIns="45720" rtlCol="0" anchor="ctr">
            <a:normAutofit/>
          </a:bodyPr>
          <a:lstStyle/>
          <a:p>
            <a:r>
              <a:rPr lang="nl-NL" dirty="0"/>
              <a:t>Click to edit the style</a:t>
            </a:r>
            <a:endParaRPr lang="nl-BE" dirty="0"/>
          </a:p>
        </p:txBody>
      </p:sp>
      <p:sp>
        <p:nvSpPr>
          <p:cNvPr id="3" name="Tijdelijke aanduiding voor tekst 2"/>
          <p:cNvSpPr>
            <a:spLocks noGrp="1"/>
          </p:cNvSpPr>
          <p:nvPr>
            <p:ph type="body" idx="1"/>
          </p:nvPr>
        </p:nvSpPr>
        <p:spPr>
          <a:xfrm>
            <a:off x="582705" y="1550894"/>
            <a:ext cx="11291048" cy="4626069"/>
          </a:xfrm>
          <a:prstGeom prst="rect">
            <a:avLst/>
          </a:prstGeom>
        </p:spPr>
        <p:txBody>
          <a:bodyPr vert="horz" lIns="91440" tIns="45720" rIns="91440" bIns="45720" rtlCol="0">
            <a:normAutofit/>
          </a:bodyPr>
          <a:lstStyle/>
          <a:p>
            <a:pPr lvl="0"/>
            <a:r>
              <a:rPr lang="nl-NL" dirty="0"/>
              <a:t>Editing the text style of the model</a:t>
            </a:r>
          </a:p>
          <a:p>
            <a:pPr lvl="1"/>
            <a:r>
              <a:rPr lang="nl-NL" dirty="0"/>
              <a:t>Second tier</a:t>
            </a:r>
          </a:p>
          <a:p>
            <a:pPr lvl="2"/>
            <a:r>
              <a:rPr lang="nl-NL" dirty="0"/>
              <a:t>Third level</a:t>
            </a:r>
          </a:p>
          <a:p>
            <a:pPr lvl="3"/>
            <a:r>
              <a:rPr lang="nl-NL" dirty="0"/>
              <a:t>Fourth level</a:t>
            </a:r>
          </a:p>
          <a:p>
            <a:pPr lvl="4"/>
            <a:r>
              <a:rPr lang="nl-NL" dirty="0"/>
              <a:t>Fifth level</a:t>
            </a:r>
            <a:endParaRPr lang="nl-BE" dirty="0"/>
          </a:p>
        </p:txBody>
      </p:sp>
      <p:sp>
        <p:nvSpPr>
          <p:cNvPr id="4" name="Tijdelijke aanduiding voor datum 3"/>
          <p:cNvSpPr>
            <a:spLocks noGrp="1"/>
          </p:cNvSpPr>
          <p:nvPr>
            <p:ph type="dt" sz="half" idx="2"/>
          </p:nvPr>
        </p:nvSpPr>
        <p:spPr>
          <a:xfrm>
            <a:off x="582705" y="6356350"/>
            <a:ext cx="135367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CC7161-F687-474C-905A-3CCBBA535086}" type="datetime1">
              <a:rPr lang="nl-BE" smtClean="0"/>
              <a:t>6/09/2021</a:t>
            </a:fld>
            <a:endParaRPr lang="nl-BE"/>
          </a:p>
        </p:txBody>
      </p:sp>
      <p:sp>
        <p:nvSpPr>
          <p:cNvPr id="5" name="Tijdelijke aanduiding voor voettekst 4"/>
          <p:cNvSpPr>
            <a:spLocks noGrp="1"/>
          </p:cNvSpPr>
          <p:nvPr>
            <p:ph type="ftr" sz="quarter" idx="3"/>
          </p:nvPr>
        </p:nvSpPr>
        <p:spPr>
          <a:xfrm>
            <a:off x="2384611" y="6356350"/>
            <a:ext cx="643665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dirty="0"/>
          </a:p>
        </p:txBody>
      </p:sp>
      <p:sp>
        <p:nvSpPr>
          <p:cNvPr id="6" name="Tijdelijke aanduiding voor dianummer 5"/>
          <p:cNvSpPr>
            <a:spLocks noGrp="1"/>
          </p:cNvSpPr>
          <p:nvPr>
            <p:ph type="sldNum" sz="quarter" idx="4"/>
          </p:nvPr>
        </p:nvSpPr>
        <p:spPr>
          <a:xfrm>
            <a:off x="9130553"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05FAA3-C3E4-40D0-B2B7-65B62F79F625}" type="slidenum">
              <a:rPr lang="nl-BE" smtClean="0"/>
              <a:t>‹#›</a:t>
            </a:fld>
            <a:endParaRPr lang="nl-BE" dirty="0"/>
          </a:p>
        </p:txBody>
      </p:sp>
      <p:sp>
        <p:nvSpPr>
          <p:cNvPr id="7" name="Rechthoek 6"/>
          <p:cNvSpPr/>
          <p:nvPr userDrawn="1"/>
        </p:nvSpPr>
        <p:spPr>
          <a:xfrm rot="5400000">
            <a:off x="6145210" y="-4660629"/>
            <a:ext cx="72000" cy="1202158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hthoek 7">
            <a:extLst>
              <a:ext uri="{FF2B5EF4-FFF2-40B4-BE49-F238E27FC236}">
                <a16:creationId xmlns:a16="http://schemas.microsoft.com/office/drawing/2014/main" id="{07FE2247-7A25-44B0-854B-AE1E11CA90FA}"/>
              </a:ext>
            </a:extLst>
          </p:cNvPr>
          <p:cNvSpPr/>
          <p:nvPr userDrawn="1"/>
        </p:nvSpPr>
        <p:spPr>
          <a:xfrm>
            <a:off x="105303" y="-171400"/>
            <a:ext cx="72000" cy="720080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p:cNvSpPr/>
          <p:nvPr userDrawn="1"/>
        </p:nvSpPr>
        <p:spPr>
          <a:xfrm>
            <a:off x="185989" y="-171400"/>
            <a:ext cx="72000" cy="7200800"/>
          </a:xfrm>
          <a:prstGeom prst="rect">
            <a:avLst/>
          </a:prstGeom>
          <a:solidFill>
            <a:srgbClr val="FFDE57"/>
          </a:solidFill>
          <a:ln>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9D656C7A-8563-4AB3-B098-D72F316041E9}"/>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63334" t="17522" r="3803" b="23654"/>
          <a:stretch/>
        </p:blipFill>
        <p:spPr>
          <a:xfrm>
            <a:off x="10650071" y="110811"/>
            <a:ext cx="1461245" cy="1135182"/>
          </a:xfrm>
          <a:prstGeom prst="rect">
            <a:avLst/>
          </a:prstGeom>
        </p:spPr>
      </p:pic>
    </p:spTree>
    <p:extLst>
      <p:ext uri="{BB962C8B-B14F-4D97-AF65-F5344CB8AC3E}">
        <p14:creationId xmlns:p14="http://schemas.microsoft.com/office/powerpoint/2010/main" val="898952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rgbClr val="646464"/>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3.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3.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3.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3.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7.png"/><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audio" Target="../media/media29.m4a"/><Relationship Id="rId2" Type="http://schemas.microsoft.com/office/2007/relationships/media" Target="../media/media29.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28.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3.png"/><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png"/><Relationship Id="rId5" Type="http://schemas.openxmlformats.org/officeDocument/2006/relationships/image" Target="../media/image30.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a:t>Chapter 5</a:t>
            </a:r>
            <a:endParaRPr lang="nl-BE" dirty="0"/>
          </a:p>
        </p:txBody>
      </p:sp>
      <p:sp>
        <p:nvSpPr>
          <p:cNvPr id="3" name="Ondertitel 2"/>
          <p:cNvSpPr>
            <a:spLocks noGrp="1"/>
          </p:cNvSpPr>
          <p:nvPr>
            <p:ph type="subTitle" idx="1"/>
          </p:nvPr>
        </p:nvSpPr>
        <p:spPr/>
        <p:txBody>
          <a:bodyPr>
            <a:noAutofit/>
          </a:bodyPr>
          <a:lstStyle/>
          <a:p>
            <a:r>
              <a:rPr lang="nl-BE" dirty="0"/>
              <a:t>Series: </a:t>
            </a:r>
            <a:r>
              <a:rPr lang="nl-BE" dirty="0" err="1"/>
              <a:t>Tuple</a:t>
            </a:r>
            <a:r>
              <a:rPr lang="nl-BE" dirty="0"/>
              <a:t> and List</a:t>
            </a:r>
          </a:p>
        </p:txBody>
      </p:sp>
      <p:pic>
        <p:nvPicPr>
          <p:cNvPr id="5" name="Audio 4">
            <a:hlinkClick r:id="" action="ppaction://media"/>
            <a:extLst>
              <a:ext uri="{FF2B5EF4-FFF2-40B4-BE49-F238E27FC236}">
                <a16:creationId xmlns:a16="http://schemas.microsoft.com/office/drawing/2014/main" id="{A8EC5A1E-311B-4FE9-B245-7BB79E61AF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064109824"/>
      </p:ext>
    </p:extLst>
  </p:cSld>
  <p:clrMapOvr>
    <a:masterClrMapping/>
  </p:clrMapOvr>
  <mc:AlternateContent xmlns:mc="http://schemas.openxmlformats.org/markup-compatibility/2006" xmlns:p14="http://schemas.microsoft.com/office/powerpoint/2010/main">
    <mc:Choice Requires="p14">
      <p:transition spd="slow" p14:dur="2000" advTm="4182"/>
    </mc:Choice>
    <mc:Fallback xmlns="">
      <p:transition spd="slow" advTm="4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86F943C-D3CB-40D7-B5B0-52FBFDFDE23B}"/>
              </a:ext>
            </a:extLst>
          </p:cNvPr>
          <p:cNvSpPr>
            <a:spLocks noGrp="1"/>
          </p:cNvSpPr>
          <p:nvPr>
            <p:ph type="title"/>
          </p:nvPr>
        </p:nvSpPr>
        <p:spPr/>
        <p:txBody>
          <a:bodyPr/>
          <a:lstStyle/>
          <a:p>
            <a:r>
              <a:rPr lang="nl-BE" dirty="0"/>
              <a:t>Method index </a:t>
            </a:r>
            <a:r>
              <a:rPr lang="nl-BE" sz="3200" dirty="0"/>
              <a:t>(List and </a:t>
            </a:r>
            <a:r>
              <a:rPr lang="nl-BE" sz="3200" dirty="0" err="1"/>
              <a:t>Tuple</a:t>
            </a:r>
            <a:r>
              <a:rPr lang="nl-BE" sz="3200" dirty="0"/>
              <a:t>)</a:t>
            </a:r>
            <a:endParaRPr lang="nl-BE" dirty="0"/>
          </a:p>
        </p:txBody>
      </p:sp>
      <p:sp>
        <p:nvSpPr>
          <p:cNvPr id="3" name="Tijdelijke aanduiding voor inhoud 2">
            <a:extLst>
              <a:ext uri="{FF2B5EF4-FFF2-40B4-BE49-F238E27FC236}">
                <a16:creationId xmlns:a16="http://schemas.microsoft.com/office/drawing/2014/main" id="{879B38C3-63DF-49CB-A10B-AA65649DC629}"/>
              </a:ext>
            </a:extLst>
          </p:cNvPr>
          <p:cNvSpPr>
            <a:spLocks noGrp="1"/>
          </p:cNvSpPr>
          <p:nvPr>
            <p:ph idx="1"/>
          </p:nvPr>
        </p:nvSpPr>
        <p:spPr/>
        <p:txBody>
          <a:bodyPr/>
          <a:lstStyle/>
          <a:p>
            <a:r>
              <a:rPr lang="nl-NL" dirty="0" err="1">
                <a:latin typeface="Calibri" pitchFamily="34" charset="0"/>
                <a:cs typeface="Calibri" pitchFamily="34" charset="0"/>
              </a:rPr>
              <a:t>You</a:t>
            </a:r>
            <a:r>
              <a:rPr lang="nl-NL" dirty="0">
                <a:latin typeface="Calibri" pitchFamily="34" charset="0"/>
                <a:cs typeface="Calibri" pitchFamily="34" charset="0"/>
              </a:rPr>
              <a:t> </a:t>
            </a:r>
            <a:r>
              <a:rPr lang="nl-NL" dirty="0" err="1">
                <a:latin typeface="Calibri" pitchFamily="34" charset="0"/>
                <a:cs typeface="Calibri" pitchFamily="34" charset="0"/>
              </a:rPr>
              <a:t>can</a:t>
            </a:r>
            <a:r>
              <a:rPr lang="nl-NL" dirty="0">
                <a:latin typeface="Calibri" pitchFamily="34" charset="0"/>
                <a:cs typeface="Calibri" pitchFamily="34" charset="0"/>
              </a:rPr>
              <a:t> </a:t>
            </a:r>
            <a:r>
              <a:rPr lang="nl-NL" dirty="0" err="1">
                <a:latin typeface="Calibri" pitchFamily="34" charset="0"/>
                <a:cs typeface="Calibri" pitchFamily="34" charset="0"/>
              </a:rPr>
              <a:t>also</a:t>
            </a:r>
            <a:r>
              <a:rPr lang="nl-NL" dirty="0">
                <a:latin typeface="Calibri" pitchFamily="34" charset="0"/>
                <a:cs typeface="Calibri" pitchFamily="34" charset="0"/>
              </a:rPr>
              <a:t> search </a:t>
            </a:r>
            <a:r>
              <a:rPr lang="nl-NL" dirty="0" err="1">
                <a:latin typeface="Calibri" pitchFamily="34" charset="0"/>
                <a:cs typeface="Calibri" pitchFamily="34" charset="0"/>
              </a:rPr>
              <a:t>the</a:t>
            </a:r>
            <a:r>
              <a:rPr lang="nl-NL" dirty="0">
                <a:latin typeface="Calibri" pitchFamily="34" charset="0"/>
                <a:cs typeface="Calibri" pitchFamily="34" charset="0"/>
              </a:rPr>
              <a:t> index position of an element.</a:t>
            </a:r>
          </a:p>
          <a:p>
            <a:r>
              <a:rPr lang="nl-NL" dirty="0">
                <a:latin typeface="Calibri" pitchFamily="34" charset="0"/>
                <a:cs typeface="Calibri" pitchFamily="34" charset="0"/>
              </a:rPr>
              <a:t>You will receive an error message </a:t>
            </a:r>
            <a:r>
              <a:rPr lang="nl-BE" dirty="0">
                <a:latin typeface="Calibri" pitchFamily="34" charset="0"/>
                <a:cs typeface="Calibri" pitchFamily="34" charset="0"/>
              </a:rPr>
              <a:t>when the element is not found.</a:t>
            </a:r>
          </a:p>
          <a:p>
            <a:r>
              <a:rPr lang="nl-BE" dirty="0">
                <a:latin typeface="Calibri" pitchFamily="34" charset="0"/>
                <a:cs typeface="Calibri" pitchFamily="34" charset="0"/>
              </a:rPr>
              <a:t>When an element occurs more than once in the series, the index of the first occurrence is returned.</a:t>
            </a:r>
            <a:endParaRPr lang="en-US" dirty="0">
              <a:latin typeface="Calibri" pitchFamily="34" charset="0"/>
              <a:cs typeface="Calibri" pitchFamily="34" charset="0"/>
            </a:endParaRPr>
          </a:p>
          <a:p>
            <a:endParaRPr lang="nl-BE" dirty="0"/>
          </a:p>
        </p:txBody>
      </p:sp>
      <p:sp>
        <p:nvSpPr>
          <p:cNvPr id="4" name="Tijdelijke aanduiding voor dianummer 3">
            <a:extLst>
              <a:ext uri="{FF2B5EF4-FFF2-40B4-BE49-F238E27FC236}">
                <a16:creationId xmlns:a16="http://schemas.microsoft.com/office/drawing/2014/main" id="{3F63D43E-B515-4397-A450-FBB895303737}"/>
              </a:ext>
            </a:extLst>
          </p:cNvPr>
          <p:cNvSpPr>
            <a:spLocks noGrp="1"/>
          </p:cNvSpPr>
          <p:nvPr>
            <p:ph type="sldNum" sz="quarter" idx="12"/>
          </p:nvPr>
        </p:nvSpPr>
        <p:spPr/>
        <p:txBody>
          <a:bodyPr/>
          <a:lstStyle/>
          <a:p>
            <a:fld id="{FE1B3154-47D9-4402-8EDB-E791933DC0B9}" type="slidenum">
              <a:rPr lang="nl-BE" smtClean="0"/>
              <a:pPr/>
              <a:t>10</a:t>
            </a:fld>
            <a:endParaRPr lang="nl-BE" dirty="0"/>
          </a:p>
        </p:txBody>
      </p:sp>
      <p:pic>
        <p:nvPicPr>
          <p:cNvPr id="28" name="Afbeelding 27">
            <a:extLst>
              <a:ext uri="{FF2B5EF4-FFF2-40B4-BE49-F238E27FC236}">
                <a16:creationId xmlns:a16="http://schemas.microsoft.com/office/drawing/2014/main" id="{AF6420E9-0637-47D7-9F45-A5EA82D3628F}"/>
              </a:ext>
            </a:extLst>
          </p:cNvPr>
          <p:cNvPicPr>
            <a:picLocks noChangeAspect="1"/>
          </p:cNvPicPr>
          <p:nvPr/>
        </p:nvPicPr>
        <p:blipFill>
          <a:blip r:embed="rId4"/>
          <a:stretch>
            <a:fillRect/>
          </a:stretch>
        </p:blipFill>
        <p:spPr>
          <a:xfrm>
            <a:off x="854138" y="3431047"/>
            <a:ext cx="7043738" cy="3314700"/>
          </a:xfrm>
          <a:prstGeom prst="rect">
            <a:avLst/>
          </a:prstGeom>
          <a:ln>
            <a:solidFill>
              <a:schemeClr val="bg1">
                <a:lumMod val="75000"/>
              </a:schemeClr>
            </a:solidFill>
          </a:ln>
        </p:spPr>
      </p:pic>
      <p:graphicFrame>
        <p:nvGraphicFramePr>
          <p:cNvPr id="29" name="Tabel 28">
            <a:extLst>
              <a:ext uri="{FF2B5EF4-FFF2-40B4-BE49-F238E27FC236}">
                <a16:creationId xmlns:a16="http://schemas.microsoft.com/office/drawing/2014/main" id="{BB6D3C45-47BC-444D-AF1F-8594EC7EE4F4}"/>
              </a:ext>
            </a:extLst>
          </p:cNvPr>
          <p:cNvGraphicFramePr>
            <a:graphicFrameLocks noGrp="1"/>
          </p:cNvGraphicFramePr>
          <p:nvPr>
            <p:extLst>
              <p:ext uri="{D42A27DB-BD31-4B8C-83A1-F6EECF244321}">
                <p14:modId xmlns:p14="http://schemas.microsoft.com/office/powerpoint/2010/main" val="2838399608"/>
              </p:ext>
            </p:extLst>
          </p:nvPr>
        </p:nvGraphicFramePr>
        <p:xfrm>
          <a:off x="7169285" y="4231532"/>
          <a:ext cx="4474724" cy="934508"/>
        </p:xfrm>
        <a:graphic>
          <a:graphicData uri="http://schemas.openxmlformats.org/drawingml/2006/table">
            <a:tbl>
              <a:tblPr firstRow="1" bandRow="1">
                <a:tableStyleId>{5C22544A-7EE6-4342-B048-85BDC9FD1C3A}</a:tableStyleId>
              </a:tblPr>
              <a:tblGrid>
                <a:gridCol w="1118681">
                  <a:extLst>
                    <a:ext uri="{9D8B030D-6E8A-4147-A177-3AD203B41FA5}">
                      <a16:colId xmlns:a16="http://schemas.microsoft.com/office/drawing/2014/main" val="3889988562"/>
                    </a:ext>
                  </a:extLst>
                </a:gridCol>
                <a:gridCol w="1118681">
                  <a:extLst>
                    <a:ext uri="{9D8B030D-6E8A-4147-A177-3AD203B41FA5}">
                      <a16:colId xmlns:a16="http://schemas.microsoft.com/office/drawing/2014/main" val="3534543008"/>
                    </a:ext>
                  </a:extLst>
                </a:gridCol>
                <a:gridCol w="1118681">
                  <a:extLst>
                    <a:ext uri="{9D8B030D-6E8A-4147-A177-3AD203B41FA5}">
                      <a16:colId xmlns:a16="http://schemas.microsoft.com/office/drawing/2014/main" val="4241085175"/>
                    </a:ext>
                  </a:extLst>
                </a:gridCol>
                <a:gridCol w="1118681">
                  <a:extLst>
                    <a:ext uri="{9D8B030D-6E8A-4147-A177-3AD203B41FA5}">
                      <a16:colId xmlns:a16="http://schemas.microsoft.com/office/drawing/2014/main" val="1969301899"/>
                    </a:ext>
                  </a:extLst>
                </a:gridCol>
              </a:tblGrid>
              <a:tr h="467158">
                <a:tc>
                  <a:txBody>
                    <a:bodyPr/>
                    <a:lstStyle/>
                    <a:p>
                      <a:pPr algn="ctr"/>
                      <a:r>
                        <a:rPr lang="nl-BE" dirty="0"/>
                        <a:t>0</a:t>
                      </a:r>
                      <a:endParaRPr lang="nl-BE" baseline="30000" dirty="0"/>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1</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2</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3</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extLst>
                  <a:ext uri="{0D108BD9-81ED-4DB2-BD59-A6C34878D82A}">
                    <a16:rowId xmlns:a16="http://schemas.microsoft.com/office/drawing/2014/main" val="660392098"/>
                  </a:ext>
                </a:extLst>
              </a:tr>
              <a:tr h="467350">
                <a:tc>
                  <a:txBody>
                    <a:bodyPr/>
                    <a:lstStyle/>
                    <a:p>
                      <a:pPr algn="ctr"/>
                      <a:r>
                        <a:rPr lang="nl-BE" sz="2000" b="1" dirty="0"/>
                        <a:t>spring</a:t>
                      </a:r>
                    </a:p>
                  </a:txBody>
                  <a:tcPr anchor="ctr">
                    <a:solidFill>
                      <a:srgbClr val="FFDE57"/>
                    </a:solidFill>
                  </a:tcPr>
                </a:tc>
                <a:tc>
                  <a:txBody>
                    <a:bodyPr/>
                    <a:lstStyle/>
                    <a:p>
                      <a:pPr algn="ctr"/>
                      <a:r>
                        <a:rPr lang="nl-BE" sz="2000" b="1" dirty="0" err="1"/>
                        <a:t>summer</a:t>
                      </a:r>
                      <a:endParaRPr lang="nl-BE" sz="2000" b="1" dirty="0"/>
                    </a:p>
                  </a:txBody>
                  <a:tcPr anchor="ctr">
                    <a:solidFill>
                      <a:srgbClr val="FFDE57"/>
                    </a:solidFill>
                  </a:tcPr>
                </a:tc>
                <a:tc>
                  <a:txBody>
                    <a:bodyPr/>
                    <a:lstStyle/>
                    <a:p>
                      <a:pPr algn="ctr"/>
                      <a:r>
                        <a:rPr lang="nl-BE" sz="2000" b="1" dirty="0" err="1"/>
                        <a:t>autumn</a:t>
                      </a:r>
                      <a:endParaRPr lang="nl-BE" sz="2000" b="1" dirty="0"/>
                    </a:p>
                  </a:txBody>
                  <a:tcPr anchor="ctr">
                    <a:solidFill>
                      <a:srgbClr val="FFDE57"/>
                    </a:solidFill>
                  </a:tcPr>
                </a:tc>
                <a:tc>
                  <a:txBody>
                    <a:bodyPr/>
                    <a:lstStyle/>
                    <a:p>
                      <a:pPr algn="ctr"/>
                      <a:r>
                        <a:rPr lang="nl-BE" sz="2000" b="1" dirty="0"/>
                        <a:t>winter</a:t>
                      </a:r>
                    </a:p>
                  </a:txBody>
                  <a:tcPr anchor="ctr">
                    <a:solidFill>
                      <a:srgbClr val="FFDE57"/>
                    </a:solidFill>
                  </a:tcPr>
                </a:tc>
                <a:extLst>
                  <a:ext uri="{0D108BD9-81ED-4DB2-BD59-A6C34878D82A}">
                    <a16:rowId xmlns:a16="http://schemas.microsoft.com/office/drawing/2014/main" val="2698858282"/>
                  </a:ext>
                </a:extLst>
              </a:tr>
            </a:tbl>
          </a:graphicData>
        </a:graphic>
      </p:graphicFrame>
      <p:pic>
        <p:nvPicPr>
          <p:cNvPr id="5" name="Audio 4">
            <a:hlinkClick r:id="" action="ppaction://media"/>
            <a:extLst>
              <a:ext uri="{FF2B5EF4-FFF2-40B4-BE49-F238E27FC236}">
                <a16:creationId xmlns:a16="http://schemas.microsoft.com/office/drawing/2014/main" id="{F2F76DE3-FC19-4D66-8839-4E1B80E413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8364615"/>
      </p:ext>
    </p:extLst>
  </p:cSld>
  <p:clrMapOvr>
    <a:masterClrMapping/>
  </p:clrMapOvr>
  <mc:AlternateContent xmlns:mc="http://schemas.openxmlformats.org/markup-compatibility/2006" xmlns:p14="http://schemas.microsoft.com/office/powerpoint/2010/main">
    <mc:Choice Requires="p14">
      <p:transition spd="slow" p14:dur="2000" advTm="50062"/>
    </mc:Choice>
    <mc:Fallback xmlns="">
      <p:transition spd="slow" advTm="50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2C16B3-5667-43DA-BBB8-B7BC703068BF}"/>
              </a:ext>
            </a:extLst>
          </p:cNvPr>
          <p:cNvSpPr>
            <a:spLocks noGrp="1"/>
          </p:cNvSpPr>
          <p:nvPr>
            <p:ph type="title"/>
          </p:nvPr>
        </p:nvSpPr>
        <p:spPr/>
        <p:txBody>
          <a:bodyPr/>
          <a:lstStyle/>
          <a:p>
            <a:r>
              <a:rPr lang="nl-BE" dirty="0" err="1"/>
              <a:t>Slicing</a:t>
            </a:r>
            <a:r>
              <a:rPr lang="nl-BE" sz="3200" dirty="0"/>
              <a:t> (List and </a:t>
            </a:r>
            <a:r>
              <a:rPr lang="nl-BE" sz="3200" dirty="0" err="1"/>
              <a:t>Tuple</a:t>
            </a:r>
            <a:r>
              <a:rPr lang="nl-BE" sz="3200" dirty="0"/>
              <a:t>)</a:t>
            </a:r>
          </a:p>
        </p:txBody>
      </p:sp>
      <p:sp>
        <p:nvSpPr>
          <p:cNvPr id="3" name="Tijdelijke aanduiding voor inhoud 2">
            <a:extLst>
              <a:ext uri="{FF2B5EF4-FFF2-40B4-BE49-F238E27FC236}">
                <a16:creationId xmlns:a16="http://schemas.microsoft.com/office/drawing/2014/main" id="{BCEBC4E8-D202-4EE0-BD45-3ADED5EF2273}"/>
              </a:ext>
            </a:extLst>
          </p:cNvPr>
          <p:cNvSpPr>
            <a:spLocks noGrp="1"/>
          </p:cNvSpPr>
          <p:nvPr>
            <p:ph idx="1"/>
          </p:nvPr>
        </p:nvSpPr>
        <p:spPr>
          <a:xfrm>
            <a:off x="582705" y="1550894"/>
            <a:ext cx="11291048" cy="4626069"/>
          </a:xfrm>
        </p:spPr>
        <p:txBody>
          <a:bodyPr/>
          <a:lstStyle/>
          <a:p>
            <a:r>
              <a:rPr lang="nl-BE" dirty="0" err="1"/>
              <a:t>Slicing</a:t>
            </a:r>
            <a:r>
              <a:rPr lang="nl-BE" dirty="0"/>
              <a:t> means that via the index positions [lower limit : upper limit] you indicate which part you want to take out of the series. Lower limit is </a:t>
            </a:r>
            <a:r>
              <a:rPr lang="nl-BE" dirty="0" err="1"/>
              <a:t>included</a:t>
            </a:r>
            <a:r>
              <a:rPr lang="nl-BE" dirty="0"/>
              <a:t> in </a:t>
            </a:r>
            <a:r>
              <a:rPr lang="nl-BE" dirty="0" err="1"/>
              <a:t>the</a:t>
            </a:r>
            <a:r>
              <a:rPr lang="nl-BE" dirty="0"/>
              <a:t> </a:t>
            </a:r>
            <a:r>
              <a:rPr lang="nl-BE" dirty="0" err="1"/>
              <a:t>selection</a:t>
            </a:r>
            <a:r>
              <a:rPr lang="nl-BE" dirty="0"/>
              <a:t>, upper limit is </a:t>
            </a:r>
            <a:r>
              <a:rPr lang="nl-BE" dirty="0" err="1"/>
              <a:t>not</a:t>
            </a:r>
            <a:r>
              <a:rPr lang="nl-BE" dirty="0"/>
              <a:t> </a:t>
            </a:r>
            <a:r>
              <a:rPr lang="nl-BE" dirty="0" err="1"/>
              <a:t>included</a:t>
            </a:r>
            <a:r>
              <a:rPr lang="nl-BE" dirty="0"/>
              <a:t>. </a:t>
            </a:r>
          </a:p>
          <a:p>
            <a:r>
              <a:rPr lang="nl-BE" dirty="0"/>
              <a:t>The result of </a:t>
            </a:r>
            <a:r>
              <a:rPr lang="nl-BE" dirty="0" err="1"/>
              <a:t>slicing</a:t>
            </a:r>
            <a:r>
              <a:rPr lang="nl-BE" dirty="0"/>
              <a:t> is </a:t>
            </a:r>
            <a:r>
              <a:rPr lang="nl-BE" err="1"/>
              <a:t>another</a:t>
            </a:r>
            <a:r>
              <a:rPr lang="nl-BE" dirty="0"/>
              <a:t> </a:t>
            </a:r>
            <a:r>
              <a:rPr lang="nl-BE"/>
              <a:t>series</a:t>
            </a:r>
            <a:r>
              <a:rPr lang="nl-BE" dirty="0"/>
              <a:t>.</a:t>
            </a:r>
          </a:p>
        </p:txBody>
      </p:sp>
      <p:sp>
        <p:nvSpPr>
          <p:cNvPr id="4" name="Tijdelijke aanduiding voor dianummer 3">
            <a:extLst>
              <a:ext uri="{FF2B5EF4-FFF2-40B4-BE49-F238E27FC236}">
                <a16:creationId xmlns:a16="http://schemas.microsoft.com/office/drawing/2014/main" id="{DD55945C-5AAE-41FF-9DD7-3C17EB6F0584}"/>
              </a:ext>
            </a:extLst>
          </p:cNvPr>
          <p:cNvSpPr>
            <a:spLocks noGrp="1"/>
          </p:cNvSpPr>
          <p:nvPr>
            <p:ph type="sldNum" sz="quarter" idx="12"/>
          </p:nvPr>
        </p:nvSpPr>
        <p:spPr/>
        <p:txBody>
          <a:bodyPr/>
          <a:lstStyle/>
          <a:p>
            <a:fld id="{FE1B3154-47D9-4402-8EDB-E791933DC0B9}" type="slidenum">
              <a:rPr lang="nl-BE" smtClean="0"/>
              <a:pPr/>
              <a:t>11</a:t>
            </a:fld>
            <a:endParaRPr lang="nl-BE" dirty="0"/>
          </a:p>
        </p:txBody>
      </p:sp>
      <p:pic>
        <p:nvPicPr>
          <p:cNvPr id="29" name="Afbeelding 28">
            <a:extLst>
              <a:ext uri="{FF2B5EF4-FFF2-40B4-BE49-F238E27FC236}">
                <a16:creationId xmlns:a16="http://schemas.microsoft.com/office/drawing/2014/main" id="{DE431452-64DE-4885-A436-8493836638AE}"/>
              </a:ext>
            </a:extLst>
          </p:cNvPr>
          <p:cNvPicPr>
            <a:picLocks noChangeAspect="1"/>
          </p:cNvPicPr>
          <p:nvPr/>
        </p:nvPicPr>
        <p:blipFill>
          <a:blip r:embed="rId4"/>
          <a:stretch>
            <a:fillRect/>
          </a:stretch>
        </p:blipFill>
        <p:spPr>
          <a:xfrm>
            <a:off x="951080" y="3506821"/>
            <a:ext cx="7615238" cy="2457450"/>
          </a:xfrm>
          <a:prstGeom prst="rect">
            <a:avLst/>
          </a:prstGeom>
          <a:ln>
            <a:solidFill>
              <a:schemeClr val="bg1">
                <a:lumMod val="75000"/>
              </a:schemeClr>
            </a:solidFill>
          </a:ln>
        </p:spPr>
      </p:pic>
      <p:graphicFrame>
        <p:nvGraphicFramePr>
          <p:cNvPr id="30" name="Tabel 29">
            <a:extLst>
              <a:ext uri="{FF2B5EF4-FFF2-40B4-BE49-F238E27FC236}">
                <a16:creationId xmlns:a16="http://schemas.microsoft.com/office/drawing/2014/main" id="{0427DD94-814D-4D46-9F1D-F79766894679}"/>
              </a:ext>
            </a:extLst>
          </p:cNvPr>
          <p:cNvGraphicFramePr>
            <a:graphicFrameLocks noGrp="1"/>
          </p:cNvGraphicFramePr>
          <p:nvPr>
            <p:extLst>
              <p:ext uri="{D42A27DB-BD31-4B8C-83A1-F6EECF244321}">
                <p14:modId xmlns:p14="http://schemas.microsoft.com/office/powerpoint/2010/main" val="2546358118"/>
              </p:ext>
            </p:extLst>
          </p:nvPr>
        </p:nvGraphicFramePr>
        <p:xfrm>
          <a:off x="6286197" y="4180234"/>
          <a:ext cx="5688711" cy="1402050"/>
        </p:xfrm>
        <a:graphic>
          <a:graphicData uri="http://schemas.openxmlformats.org/drawingml/2006/table">
            <a:tbl>
              <a:tblPr firstRow="1" bandRow="1">
                <a:tableStyleId>{5C22544A-7EE6-4342-B048-85BDC9FD1C3A}</a:tableStyleId>
              </a:tblPr>
              <a:tblGrid>
                <a:gridCol w="812673">
                  <a:extLst>
                    <a:ext uri="{9D8B030D-6E8A-4147-A177-3AD203B41FA5}">
                      <a16:colId xmlns:a16="http://schemas.microsoft.com/office/drawing/2014/main" val="3889988562"/>
                    </a:ext>
                  </a:extLst>
                </a:gridCol>
                <a:gridCol w="812673">
                  <a:extLst>
                    <a:ext uri="{9D8B030D-6E8A-4147-A177-3AD203B41FA5}">
                      <a16:colId xmlns:a16="http://schemas.microsoft.com/office/drawing/2014/main" val="3534543008"/>
                    </a:ext>
                  </a:extLst>
                </a:gridCol>
                <a:gridCol w="812673">
                  <a:extLst>
                    <a:ext uri="{9D8B030D-6E8A-4147-A177-3AD203B41FA5}">
                      <a16:colId xmlns:a16="http://schemas.microsoft.com/office/drawing/2014/main" val="4241085175"/>
                    </a:ext>
                  </a:extLst>
                </a:gridCol>
                <a:gridCol w="812673">
                  <a:extLst>
                    <a:ext uri="{9D8B030D-6E8A-4147-A177-3AD203B41FA5}">
                      <a16:colId xmlns:a16="http://schemas.microsoft.com/office/drawing/2014/main" val="1969301899"/>
                    </a:ext>
                  </a:extLst>
                </a:gridCol>
                <a:gridCol w="812673">
                  <a:extLst>
                    <a:ext uri="{9D8B030D-6E8A-4147-A177-3AD203B41FA5}">
                      <a16:colId xmlns:a16="http://schemas.microsoft.com/office/drawing/2014/main" val="1084754396"/>
                    </a:ext>
                  </a:extLst>
                </a:gridCol>
                <a:gridCol w="812673">
                  <a:extLst>
                    <a:ext uri="{9D8B030D-6E8A-4147-A177-3AD203B41FA5}">
                      <a16:colId xmlns:a16="http://schemas.microsoft.com/office/drawing/2014/main" val="1084472381"/>
                    </a:ext>
                  </a:extLst>
                </a:gridCol>
                <a:gridCol w="812673">
                  <a:extLst>
                    <a:ext uri="{9D8B030D-6E8A-4147-A177-3AD203B41FA5}">
                      <a16:colId xmlns:a16="http://schemas.microsoft.com/office/drawing/2014/main" val="3465935939"/>
                    </a:ext>
                  </a:extLst>
                </a:gridCol>
              </a:tblGrid>
              <a:tr h="467350">
                <a:tc>
                  <a:txBody>
                    <a:bodyPr/>
                    <a:lstStyle/>
                    <a:p>
                      <a:pPr marL="0" algn="ctr" defTabSz="914400" rtl="0" eaLnBrk="1" latinLnBrk="0" hangingPunct="1"/>
                      <a:r>
                        <a:rPr lang="nl-BE" sz="1800" kern="1200" dirty="0">
                          <a:solidFill>
                            <a:schemeClr val="bg1"/>
                          </a:solidFill>
                          <a:latin typeface="+mn-lt"/>
                          <a:ea typeface="+mn-ea"/>
                          <a:cs typeface="+mn-cs"/>
                        </a:rPr>
                        <a:t>0</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1</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2</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3</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4</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5</a:t>
                      </a: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nl-BE" sz="1800" kern="1200" noProof="0" dirty="0">
                          <a:solidFill>
                            <a:schemeClr val="bg1"/>
                          </a:solidFill>
                          <a:latin typeface="+mn-lt"/>
                          <a:ea typeface="+mn-ea"/>
                          <a:cs typeface="+mn-cs"/>
                        </a:rPr>
                        <a:t>6</a:t>
                      </a:r>
                    </a:p>
                  </a:txBody>
                  <a:tcPr anchor="ctr">
                    <a:solidFill>
                      <a:srgbClr val="4584B6"/>
                    </a:solidFill>
                  </a:tcPr>
                </a:tc>
                <a:extLst>
                  <a:ext uri="{0D108BD9-81ED-4DB2-BD59-A6C34878D82A}">
                    <a16:rowId xmlns:a16="http://schemas.microsoft.com/office/drawing/2014/main" val="660392098"/>
                  </a:ext>
                </a:extLst>
              </a:tr>
              <a:tr h="467350">
                <a:tc>
                  <a:txBody>
                    <a:bodyPr/>
                    <a:lstStyle/>
                    <a:p>
                      <a:pPr algn="ctr"/>
                      <a:r>
                        <a:rPr lang="nl-BE" sz="2000" b="1" dirty="0"/>
                        <a:t>Mon</a:t>
                      </a:r>
                    </a:p>
                  </a:txBody>
                  <a:tcPr anchor="ctr">
                    <a:solidFill>
                      <a:srgbClr val="FFDE57"/>
                    </a:solidFill>
                  </a:tcPr>
                </a:tc>
                <a:tc>
                  <a:txBody>
                    <a:bodyPr/>
                    <a:lstStyle/>
                    <a:p>
                      <a:pPr algn="ctr"/>
                      <a:r>
                        <a:rPr lang="nl-BE" sz="2000" b="1" dirty="0" err="1"/>
                        <a:t>Tue</a:t>
                      </a:r>
                      <a:endParaRPr lang="nl-BE" sz="2000" b="1" dirty="0"/>
                    </a:p>
                  </a:txBody>
                  <a:tcPr anchor="ctr">
                    <a:solidFill>
                      <a:srgbClr val="FFDE57"/>
                    </a:solidFill>
                  </a:tcPr>
                </a:tc>
                <a:tc>
                  <a:txBody>
                    <a:bodyPr/>
                    <a:lstStyle/>
                    <a:p>
                      <a:pPr algn="ctr"/>
                      <a:r>
                        <a:rPr lang="nl-BE" sz="2000" b="1" dirty="0"/>
                        <a:t>Wed</a:t>
                      </a:r>
                    </a:p>
                  </a:txBody>
                  <a:tcPr anchor="ctr">
                    <a:solidFill>
                      <a:srgbClr val="FFDE57"/>
                    </a:solidFill>
                  </a:tcPr>
                </a:tc>
                <a:tc>
                  <a:txBody>
                    <a:bodyPr/>
                    <a:lstStyle/>
                    <a:p>
                      <a:pPr algn="ctr"/>
                      <a:r>
                        <a:rPr lang="nl-BE" sz="2000" b="1" dirty="0" err="1"/>
                        <a:t>Thu</a:t>
                      </a:r>
                      <a:endParaRPr lang="nl-BE" sz="2000" b="1" dirty="0"/>
                    </a:p>
                  </a:txBody>
                  <a:tcPr anchor="ctr">
                    <a:solidFill>
                      <a:srgbClr val="FFDE57"/>
                    </a:solidFill>
                  </a:tcPr>
                </a:tc>
                <a:tc>
                  <a:txBody>
                    <a:bodyPr/>
                    <a:lstStyle/>
                    <a:p>
                      <a:pPr algn="ctr"/>
                      <a:r>
                        <a:rPr lang="nl-BE" sz="2000" b="1" dirty="0" err="1"/>
                        <a:t>Fri</a:t>
                      </a:r>
                      <a:endParaRPr lang="nl-BE" sz="2000" b="1" dirty="0"/>
                    </a:p>
                  </a:txBody>
                  <a:tcPr anchor="ctr">
                    <a:solidFill>
                      <a:srgbClr val="FFDE57"/>
                    </a:solidFill>
                  </a:tcPr>
                </a:tc>
                <a:tc>
                  <a:txBody>
                    <a:bodyPr/>
                    <a:lstStyle/>
                    <a:p>
                      <a:pPr algn="ctr"/>
                      <a:r>
                        <a:rPr lang="nl-BE" sz="2000" b="1" dirty="0" err="1"/>
                        <a:t>Sat</a:t>
                      </a:r>
                      <a:endParaRPr lang="nl-BE" sz="2000" b="1" dirty="0"/>
                    </a:p>
                  </a:txBody>
                  <a:tcPr anchor="ctr">
                    <a:solidFill>
                      <a:srgbClr val="FFDE57"/>
                    </a:solidFill>
                  </a:tcPr>
                </a:tc>
                <a:tc>
                  <a:txBody>
                    <a:bodyPr/>
                    <a:lstStyle/>
                    <a:p>
                      <a:pPr algn="ctr"/>
                      <a:r>
                        <a:rPr lang="nl-BE" sz="2000" b="1" dirty="0"/>
                        <a:t>Sun</a:t>
                      </a:r>
                    </a:p>
                  </a:txBody>
                  <a:tcPr anchor="ctr">
                    <a:solidFill>
                      <a:srgbClr val="FFDE57"/>
                    </a:solidFill>
                  </a:tcPr>
                </a:tc>
                <a:extLst>
                  <a:ext uri="{0D108BD9-81ED-4DB2-BD59-A6C34878D82A}">
                    <a16:rowId xmlns:a16="http://schemas.microsoft.com/office/drawing/2014/main" val="2698858282"/>
                  </a:ext>
                </a:extLst>
              </a:tr>
              <a:tr h="467350">
                <a:tc>
                  <a:txBody>
                    <a:bodyPr/>
                    <a:lstStyle/>
                    <a:p>
                      <a:pPr algn="ctr"/>
                      <a:r>
                        <a:rPr lang="nl-BE" dirty="0">
                          <a:solidFill>
                            <a:schemeClr val="bg1"/>
                          </a:solidFill>
                        </a:rPr>
                        <a:t>-7</a:t>
                      </a:r>
                    </a:p>
                  </a:txBody>
                  <a:tcPr anchor="ctr">
                    <a:solidFill>
                      <a:srgbClr val="4584B6"/>
                    </a:solidFill>
                  </a:tcPr>
                </a:tc>
                <a:tc>
                  <a:txBody>
                    <a:bodyPr/>
                    <a:lstStyle/>
                    <a:p>
                      <a:pPr algn="ctr"/>
                      <a:r>
                        <a:rPr lang="nl-BE" dirty="0">
                          <a:solidFill>
                            <a:schemeClr val="bg1"/>
                          </a:solidFill>
                        </a:rPr>
                        <a:t>-6</a:t>
                      </a:r>
                    </a:p>
                  </a:txBody>
                  <a:tcPr anchor="ctr">
                    <a:solidFill>
                      <a:srgbClr val="4584B6"/>
                    </a:solidFill>
                  </a:tcPr>
                </a:tc>
                <a:tc>
                  <a:txBody>
                    <a:bodyPr/>
                    <a:lstStyle/>
                    <a:p>
                      <a:pPr algn="ctr"/>
                      <a:r>
                        <a:rPr lang="nl-BE" dirty="0">
                          <a:solidFill>
                            <a:schemeClr val="bg1"/>
                          </a:solidFill>
                        </a:rPr>
                        <a:t>-5</a:t>
                      </a:r>
                    </a:p>
                  </a:txBody>
                  <a:tcPr anchor="ctr">
                    <a:solidFill>
                      <a:srgbClr val="4584B6"/>
                    </a:solidFill>
                  </a:tcPr>
                </a:tc>
                <a:tc>
                  <a:txBody>
                    <a:bodyPr/>
                    <a:lstStyle/>
                    <a:p>
                      <a:pPr algn="ctr"/>
                      <a:r>
                        <a:rPr lang="nl-BE" dirty="0">
                          <a:solidFill>
                            <a:schemeClr val="bg1"/>
                          </a:solidFill>
                        </a:rPr>
                        <a:t>-4</a:t>
                      </a:r>
                    </a:p>
                  </a:txBody>
                  <a:tcPr anchor="ctr">
                    <a:solidFill>
                      <a:srgbClr val="4584B6"/>
                    </a:solidFill>
                  </a:tcPr>
                </a:tc>
                <a:tc>
                  <a:txBody>
                    <a:bodyPr/>
                    <a:lstStyle/>
                    <a:p>
                      <a:pPr algn="ctr"/>
                      <a:r>
                        <a:rPr lang="nl-BE" dirty="0">
                          <a:solidFill>
                            <a:schemeClr val="bg1"/>
                          </a:solidFill>
                        </a:rPr>
                        <a:t>-3</a:t>
                      </a:r>
                    </a:p>
                  </a:txBody>
                  <a:tcPr anchor="ctr">
                    <a:solidFill>
                      <a:srgbClr val="4584B6"/>
                    </a:solidFill>
                  </a:tcPr>
                </a:tc>
                <a:tc>
                  <a:txBody>
                    <a:bodyPr/>
                    <a:lstStyle/>
                    <a:p>
                      <a:pPr algn="ctr"/>
                      <a:r>
                        <a:rPr lang="nl-BE" dirty="0">
                          <a:solidFill>
                            <a:schemeClr val="bg1"/>
                          </a:solidFill>
                        </a:rPr>
                        <a:t>-2</a:t>
                      </a:r>
                    </a:p>
                  </a:txBody>
                  <a:tcPr anchor="ctr">
                    <a:solidFill>
                      <a:srgbClr val="4584B6"/>
                    </a:solidFill>
                  </a:tcPr>
                </a:tc>
                <a:tc>
                  <a:txBody>
                    <a:bodyPr/>
                    <a:lstStyle/>
                    <a:p>
                      <a:pPr algn="ctr"/>
                      <a:r>
                        <a:rPr lang="nl-BE" dirty="0">
                          <a:solidFill>
                            <a:schemeClr val="bg1"/>
                          </a:solidFill>
                        </a:rPr>
                        <a:t>-1</a:t>
                      </a:r>
                    </a:p>
                  </a:txBody>
                  <a:tcPr anchor="ctr">
                    <a:solidFill>
                      <a:srgbClr val="4584B6"/>
                    </a:solidFill>
                  </a:tcPr>
                </a:tc>
                <a:extLst>
                  <a:ext uri="{0D108BD9-81ED-4DB2-BD59-A6C34878D82A}">
                    <a16:rowId xmlns:a16="http://schemas.microsoft.com/office/drawing/2014/main" val="1129752461"/>
                  </a:ext>
                </a:extLst>
              </a:tr>
            </a:tbl>
          </a:graphicData>
        </a:graphic>
      </p:graphicFrame>
      <p:pic>
        <p:nvPicPr>
          <p:cNvPr id="6" name="Audio 5">
            <a:hlinkClick r:id="" action="ppaction://media"/>
            <a:extLst>
              <a:ext uri="{FF2B5EF4-FFF2-40B4-BE49-F238E27FC236}">
                <a16:creationId xmlns:a16="http://schemas.microsoft.com/office/drawing/2014/main" id="{20D7C0AE-F6CF-429F-AB94-DDC54B7B16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51010051"/>
      </p:ext>
    </p:extLst>
  </p:cSld>
  <p:clrMapOvr>
    <a:masterClrMapping/>
  </p:clrMapOvr>
  <mc:AlternateContent xmlns:mc="http://schemas.openxmlformats.org/markup-compatibility/2006" xmlns:p14="http://schemas.microsoft.com/office/powerpoint/2010/main">
    <mc:Choice Requires="p14">
      <p:transition spd="slow" p14:dur="2000" advTm="69961"/>
    </mc:Choice>
    <mc:Fallback xmlns="">
      <p:transition spd="slow" advTm="69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F12847-5649-42A7-B484-7122567B30D8}"/>
              </a:ext>
            </a:extLst>
          </p:cNvPr>
          <p:cNvSpPr>
            <a:spLocks noGrp="1"/>
          </p:cNvSpPr>
          <p:nvPr>
            <p:ph type="title"/>
          </p:nvPr>
        </p:nvSpPr>
        <p:spPr>
          <a:xfrm>
            <a:off x="582706" y="365125"/>
            <a:ext cx="10280366" cy="920015"/>
          </a:xfrm>
        </p:spPr>
        <p:txBody>
          <a:bodyPr>
            <a:normAutofit/>
          </a:bodyPr>
          <a:lstStyle/>
          <a:p>
            <a:r>
              <a:rPr lang="nl-BE" dirty="0"/>
              <a:t>Check for occurrence in List or </a:t>
            </a:r>
            <a:r>
              <a:rPr lang="nl-BE" dirty="0" err="1"/>
              <a:t>Tuple</a:t>
            </a:r>
            <a:endParaRPr lang="nl-BE" dirty="0"/>
          </a:p>
        </p:txBody>
      </p:sp>
      <p:sp>
        <p:nvSpPr>
          <p:cNvPr id="3" name="Tijdelijke aanduiding voor inhoud 2">
            <a:extLst>
              <a:ext uri="{FF2B5EF4-FFF2-40B4-BE49-F238E27FC236}">
                <a16:creationId xmlns:a16="http://schemas.microsoft.com/office/drawing/2014/main" id="{B6DEE868-8D1F-41F4-9287-8D870A8D0E97}"/>
              </a:ext>
            </a:extLst>
          </p:cNvPr>
          <p:cNvSpPr>
            <a:spLocks noGrp="1"/>
          </p:cNvSpPr>
          <p:nvPr>
            <p:ph idx="1"/>
          </p:nvPr>
        </p:nvSpPr>
        <p:spPr>
          <a:xfrm>
            <a:off x="582704" y="1478604"/>
            <a:ext cx="11472275" cy="4698359"/>
          </a:xfrm>
        </p:spPr>
        <p:txBody>
          <a:bodyPr>
            <a:normAutofit/>
          </a:bodyPr>
          <a:lstStyle/>
          <a:p>
            <a:r>
              <a:rPr lang="nl-BE" dirty="0"/>
              <a:t>Check whether a day falls during the week or </a:t>
            </a:r>
            <a:r>
              <a:rPr lang="nl-BE" dirty="0" err="1"/>
              <a:t>during</a:t>
            </a:r>
            <a:r>
              <a:rPr lang="nl-BE" dirty="0"/>
              <a:t> the weekend</a:t>
            </a:r>
          </a:p>
        </p:txBody>
      </p:sp>
      <p:sp>
        <p:nvSpPr>
          <p:cNvPr id="4" name="Tijdelijke aanduiding voor dianummer 3">
            <a:extLst>
              <a:ext uri="{FF2B5EF4-FFF2-40B4-BE49-F238E27FC236}">
                <a16:creationId xmlns:a16="http://schemas.microsoft.com/office/drawing/2014/main" id="{2C3214A7-1D94-4D37-976C-1046B15B97FC}"/>
              </a:ext>
            </a:extLst>
          </p:cNvPr>
          <p:cNvSpPr>
            <a:spLocks noGrp="1"/>
          </p:cNvSpPr>
          <p:nvPr>
            <p:ph type="sldNum" sz="quarter" idx="12"/>
          </p:nvPr>
        </p:nvSpPr>
        <p:spPr/>
        <p:txBody>
          <a:bodyPr/>
          <a:lstStyle/>
          <a:p>
            <a:fld id="{FE1B3154-47D9-4402-8EDB-E791933DC0B9}" type="slidenum">
              <a:rPr lang="nl-BE" smtClean="0"/>
              <a:pPr/>
              <a:t>12</a:t>
            </a:fld>
            <a:endParaRPr lang="nl-BE" dirty="0"/>
          </a:p>
        </p:txBody>
      </p:sp>
      <p:sp>
        <p:nvSpPr>
          <p:cNvPr id="9" name="Rechthoek: afgeronde hoeken 8">
            <a:extLst>
              <a:ext uri="{FF2B5EF4-FFF2-40B4-BE49-F238E27FC236}">
                <a16:creationId xmlns:a16="http://schemas.microsoft.com/office/drawing/2014/main" id="{1C944FD4-B592-4BA5-966F-AF0D77518EDF}"/>
              </a:ext>
            </a:extLst>
          </p:cNvPr>
          <p:cNvSpPr/>
          <p:nvPr/>
        </p:nvSpPr>
        <p:spPr>
          <a:xfrm>
            <a:off x="396903" y="5019472"/>
            <a:ext cx="10965003" cy="1674701"/>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nl-NL" sz="2400" b="1" dirty="0">
                <a:solidFill>
                  <a:schemeClr val="tx1"/>
                </a:solidFill>
                <a:cs typeface="Courier New" pitchFamily="49" charset="0"/>
              </a:rPr>
              <a:t>element </a:t>
            </a:r>
            <a:r>
              <a:rPr lang="nl-NL" sz="2400" b="1" dirty="0">
                <a:solidFill>
                  <a:srgbClr val="000080"/>
                </a:solidFill>
                <a:latin typeface="Courier New" panose="02070309020205020404" pitchFamily="49" charset="0"/>
                <a:cs typeface="Courier New" panose="02070309020205020404" pitchFamily="49" charset="0"/>
              </a:rPr>
              <a:t>in</a:t>
            </a:r>
            <a:r>
              <a:rPr lang="nl-NL" sz="2400" b="1" dirty="0">
                <a:solidFill>
                  <a:schemeClr val="tx1"/>
                </a:solidFill>
                <a:cs typeface="Courier New" pitchFamily="49" charset="0"/>
              </a:rPr>
              <a:t> series </a:t>
            </a:r>
            <a:r>
              <a:rPr lang="nl-NL" sz="2400" dirty="0">
                <a:solidFill>
                  <a:schemeClr val="tx1"/>
                </a:solidFill>
                <a:cs typeface="Courier New" pitchFamily="49" charset="0"/>
              </a:rPr>
              <a:t>is a </a:t>
            </a:r>
            <a:r>
              <a:rPr lang="nl-NL" sz="2400" dirty="0" err="1">
                <a:solidFill>
                  <a:schemeClr val="tx1"/>
                </a:solidFill>
                <a:cs typeface="Courier New" pitchFamily="49" charset="0"/>
              </a:rPr>
              <a:t>boolean</a:t>
            </a:r>
            <a:r>
              <a:rPr lang="nl-NL" sz="2400" dirty="0">
                <a:solidFill>
                  <a:schemeClr val="tx1"/>
                </a:solidFill>
                <a:cs typeface="Courier New" pitchFamily="49" charset="0"/>
              </a:rPr>
              <a:t> </a:t>
            </a:r>
            <a:r>
              <a:rPr lang="nl-NL" sz="2400" dirty="0" err="1">
                <a:solidFill>
                  <a:schemeClr val="tx1"/>
                </a:solidFill>
                <a:cs typeface="Courier New" pitchFamily="49" charset="0"/>
              </a:rPr>
              <a:t>expression</a:t>
            </a:r>
            <a:r>
              <a:rPr lang="nl-NL" sz="2400" dirty="0">
                <a:solidFill>
                  <a:schemeClr val="tx1"/>
                </a:solidFill>
                <a:cs typeface="Courier New" pitchFamily="49" charset="0"/>
              </a:rPr>
              <a:t> </a:t>
            </a:r>
            <a:r>
              <a:rPr lang="nl-NL" sz="2400" dirty="0" err="1">
                <a:solidFill>
                  <a:schemeClr val="tx1"/>
                </a:solidFill>
                <a:cs typeface="Courier New" pitchFamily="49" charset="0"/>
              </a:rPr>
              <a:t>which</a:t>
            </a:r>
            <a:r>
              <a:rPr lang="nl-NL" sz="2400" dirty="0">
                <a:solidFill>
                  <a:schemeClr val="tx1"/>
                </a:solidFill>
                <a:cs typeface="Courier New" pitchFamily="49" charset="0"/>
              </a:rPr>
              <a:t> returns True when the element is in </a:t>
            </a:r>
            <a:r>
              <a:rPr lang="nl-NL" sz="2400" dirty="0" err="1">
                <a:solidFill>
                  <a:schemeClr val="tx1"/>
                </a:solidFill>
                <a:cs typeface="Courier New" pitchFamily="49" charset="0"/>
              </a:rPr>
              <a:t>the</a:t>
            </a:r>
            <a:r>
              <a:rPr lang="nl-NL" sz="2400" dirty="0">
                <a:solidFill>
                  <a:schemeClr val="tx1"/>
                </a:solidFill>
                <a:cs typeface="Courier New" pitchFamily="49" charset="0"/>
              </a:rPr>
              <a:t> range</a:t>
            </a:r>
          </a:p>
          <a:p>
            <a:pPr marL="342900" indent="-342900">
              <a:buFont typeface="Arial" panose="020B0604020202020204" pitchFamily="34" charset="0"/>
              <a:buChar char="•"/>
            </a:pPr>
            <a:r>
              <a:rPr lang="nl-BE" sz="2400" dirty="0">
                <a:solidFill>
                  <a:schemeClr val="tx1"/>
                </a:solidFill>
              </a:rPr>
              <a:t>print(*</a:t>
            </a:r>
            <a:r>
              <a:rPr lang="nl-BE" sz="2400" dirty="0" err="1">
                <a:solidFill>
                  <a:schemeClr val="tx1"/>
                </a:solidFill>
              </a:rPr>
              <a:t>tuple</a:t>
            </a:r>
            <a:r>
              <a:rPr lang="nl-BE" sz="2400" dirty="0">
                <a:solidFill>
                  <a:schemeClr val="tx1"/>
                </a:solidFill>
              </a:rPr>
              <a:t>) prints content without ()  		</a:t>
            </a:r>
            <a:r>
              <a:rPr lang="nl-BE" sz="2400" dirty="0" err="1">
                <a:solidFill>
                  <a:schemeClr val="tx1"/>
                </a:solidFill>
              </a:rPr>
              <a:t>same</a:t>
            </a:r>
            <a:r>
              <a:rPr lang="nl-BE" sz="2400" dirty="0">
                <a:solidFill>
                  <a:schemeClr val="tx1"/>
                </a:solidFill>
              </a:rPr>
              <a:t> </a:t>
            </a:r>
            <a:r>
              <a:rPr lang="nl-BE" sz="2400" dirty="0" err="1">
                <a:solidFill>
                  <a:schemeClr val="tx1"/>
                </a:solidFill>
              </a:rPr>
              <a:t>for</a:t>
            </a:r>
            <a:r>
              <a:rPr lang="nl-BE" sz="2400" dirty="0">
                <a:solidFill>
                  <a:schemeClr val="tx1"/>
                </a:solidFill>
              </a:rPr>
              <a:t> print(*list)</a:t>
            </a:r>
            <a:endParaRPr lang="en-GB" sz="2400" dirty="0">
              <a:solidFill>
                <a:schemeClr val="tx1"/>
              </a:solidFill>
            </a:endParaRPr>
          </a:p>
          <a:p>
            <a:pPr lvl="1"/>
            <a:endParaRPr lang="nl-NL" sz="2400" dirty="0">
              <a:solidFill>
                <a:schemeClr val="tx1"/>
              </a:solidFill>
              <a:cs typeface="Courier New" pitchFamily="49" charset="0"/>
            </a:endParaRPr>
          </a:p>
        </p:txBody>
      </p:sp>
      <p:pic>
        <p:nvPicPr>
          <p:cNvPr id="8" name="Afbeelding 7">
            <a:extLst>
              <a:ext uri="{FF2B5EF4-FFF2-40B4-BE49-F238E27FC236}">
                <a16:creationId xmlns:a16="http://schemas.microsoft.com/office/drawing/2014/main" id="{BDF06274-9119-4D42-8959-511BACFFB105}"/>
              </a:ext>
            </a:extLst>
          </p:cNvPr>
          <p:cNvPicPr>
            <a:picLocks noChangeAspect="1"/>
          </p:cNvPicPr>
          <p:nvPr/>
        </p:nvPicPr>
        <p:blipFill>
          <a:blip r:embed="rId4"/>
          <a:stretch>
            <a:fillRect/>
          </a:stretch>
        </p:blipFill>
        <p:spPr>
          <a:xfrm>
            <a:off x="6749537" y="2621332"/>
            <a:ext cx="1965960" cy="605790"/>
          </a:xfrm>
          <a:prstGeom prst="rect">
            <a:avLst/>
          </a:prstGeom>
          <a:ln>
            <a:solidFill>
              <a:schemeClr val="bg1">
                <a:lumMod val="75000"/>
              </a:schemeClr>
            </a:solidFill>
          </a:ln>
        </p:spPr>
      </p:pic>
      <p:pic>
        <p:nvPicPr>
          <p:cNvPr id="11" name="Afbeelding 10">
            <a:extLst>
              <a:ext uri="{FF2B5EF4-FFF2-40B4-BE49-F238E27FC236}">
                <a16:creationId xmlns:a16="http://schemas.microsoft.com/office/drawing/2014/main" id="{4B8160AB-D187-4557-94C7-F4E8336D906B}"/>
              </a:ext>
            </a:extLst>
          </p:cNvPr>
          <p:cNvPicPr>
            <a:picLocks noChangeAspect="1"/>
          </p:cNvPicPr>
          <p:nvPr/>
        </p:nvPicPr>
        <p:blipFill rotWithShape="1">
          <a:blip r:embed="rId5"/>
          <a:srcRect t="1" r="3694" b="11811"/>
          <a:stretch/>
        </p:blipFill>
        <p:spPr>
          <a:xfrm>
            <a:off x="10146169" y="2623755"/>
            <a:ext cx="1838308" cy="604800"/>
          </a:xfrm>
          <a:prstGeom prst="rect">
            <a:avLst/>
          </a:prstGeom>
          <a:ln>
            <a:solidFill>
              <a:schemeClr val="bg1">
                <a:lumMod val="75000"/>
              </a:schemeClr>
            </a:solidFill>
          </a:ln>
        </p:spPr>
      </p:pic>
      <p:pic>
        <p:nvPicPr>
          <p:cNvPr id="12" name="Afbeelding 11">
            <a:extLst>
              <a:ext uri="{FF2B5EF4-FFF2-40B4-BE49-F238E27FC236}">
                <a16:creationId xmlns:a16="http://schemas.microsoft.com/office/drawing/2014/main" id="{B70C300D-63E8-476E-9971-1EFB4078931D}"/>
              </a:ext>
            </a:extLst>
          </p:cNvPr>
          <p:cNvPicPr>
            <a:picLocks noChangeAspect="1"/>
          </p:cNvPicPr>
          <p:nvPr/>
        </p:nvPicPr>
        <p:blipFill>
          <a:blip r:embed="rId6"/>
          <a:stretch>
            <a:fillRect/>
          </a:stretch>
        </p:blipFill>
        <p:spPr>
          <a:xfrm>
            <a:off x="6749537" y="3400912"/>
            <a:ext cx="5234940" cy="674370"/>
          </a:xfrm>
          <a:prstGeom prst="rect">
            <a:avLst/>
          </a:prstGeom>
          <a:ln>
            <a:solidFill>
              <a:schemeClr val="bg1">
                <a:lumMod val="75000"/>
              </a:schemeClr>
            </a:solidFill>
          </a:ln>
        </p:spPr>
      </p:pic>
      <p:sp>
        <p:nvSpPr>
          <p:cNvPr id="38" name="Rectangle 1">
            <a:extLst>
              <a:ext uri="{FF2B5EF4-FFF2-40B4-BE49-F238E27FC236}">
                <a16:creationId xmlns:a16="http://schemas.microsoft.com/office/drawing/2014/main" id="{A4F62DC0-58C7-4451-B63A-867B81594867}"/>
              </a:ext>
            </a:extLst>
          </p:cNvPr>
          <p:cNvSpPr>
            <a:spLocks noChangeArrowheads="1"/>
          </p:cNvSpPr>
          <p:nvPr/>
        </p:nvSpPr>
        <p:spPr bwMode="auto">
          <a:xfrm>
            <a:off x="826221" y="2090212"/>
            <a:ext cx="9319948" cy="255454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1" i="0" u="none" strike="noStrike" cap="none" normalizeH="0" baseline="0" dirty="0">
                <a:ln>
                  <a:noFill/>
                </a:ln>
                <a:solidFill>
                  <a:srgbClr val="008080"/>
                </a:solidFill>
                <a:effectLst/>
                <a:latin typeface="Consolas" panose="020B0609020204030204" pitchFamily="49" charset="0"/>
              </a:rPr>
              <a:t>'Mon'</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Tue</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'Wed'</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Thu</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Fri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Sat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'Sun'</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day</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'Enter a </a:t>
            </a:r>
            <a:r>
              <a:rPr kumimoji="0" lang="nl-BE" altLang="nl-BE" sz="2000" b="1" i="0" u="none" strike="noStrike" cap="none" normalizeH="0" baseline="0" dirty="0" err="1">
                <a:ln>
                  <a:noFill/>
                </a:ln>
                <a:solidFill>
                  <a:srgbClr val="008080"/>
                </a:solidFill>
                <a:effectLst/>
                <a:latin typeface="Consolas" panose="020B0609020204030204" pitchFamily="49" charset="0"/>
              </a:rPr>
              <a:t>day</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if</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day</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0</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5</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Weekday</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elif</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day</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5</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'Weekend'</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else</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'Input </a:t>
            </a:r>
            <a:r>
              <a:rPr kumimoji="0" lang="nl-BE" altLang="nl-BE" sz="2000" b="1" i="0" u="none" strike="noStrike" cap="none" normalizeH="0" baseline="0" dirty="0" err="1">
                <a:ln>
                  <a:noFill/>
                </a:ln>
                <a:solidFill>
                  <a:srgbClr val="008080"/>
                </a:solidFill>
                <a:effectLst/>
                <a:latin typeface="Consolas" panose="020B0609020204030204" pitchFamily="49" charset="0"/>
              </a:rPr>
              <a:t>not</a:t>
            </a:r>
            <a:r>
              <a:rPr kumimoji="0" lang="nl-BE" altLang="nl-BE" sz="2000" b="1" i="0" u="none" strike="noStrike" cap="none" normalizeH="0" baseline="0" dirty="0">
                <a:ln>
                  <a:noFill/>
                </a:ln>
                <a:solidFill>
                  <a:srgbClr val="008080"/>
                </a:solidFill>
                <a:effectLst/>
                <a:latin typeface="Consolas" panose="020B0609020204030204" pitchFamily="49" charset="0"/>
              </a:rPr>
              <a:t> in series:'</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22F3DD52-8620-47B8-BE2B-44E89A4D72A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100576318"/>
      </p:ext>
    </p:extLst>
  </p:cSld>
  <p:clrMapOvr>
    <a:masterClrMapping/>
  </p:clrMapOvr>
  <mc:AlternateContent xmlns:mc="http://schemas.openxmlformats.org/markup-compatibility/2006" xmlns:p14="http://schemas.microsoft.com/office/powerpoint/2010/main">
    <mc:Choice Requires="p14">
      <p:transition spd="slow" p14:dur="2000" advTm="79066"/>
    </mc:Choice>
    <mc:Fallback xmlns="">
      <p:transition spd="slow" advTm="79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72C146-9017-4D65-8E83-C81636DB6723}"/>
              </a:ext>
            </a:extLst>
          </p:cNvPr>
          <p:cNvSpPr>
            <a:spLocks noGrp="1"/>
          </p:cNvSpPr>
          <p:nvPr>
            <p:ph type="title"/>
          </p:nvPr>
        </p:nvSpPr>
        <p:spPr>
          <a:xfrm>
            <a:off x="582706" y="365125"/>
            <a:ext cx="10499822" cy="920015"/>
          </a:xfrm>
        </p:spPr>
        <p:txBody>
          <a:bodyPr>
            <a:normAutofit/>
          </a:bodyPr>
          <a:lstStyle/>
          <a:p>
            <a:r>
              <a:rPr lang="nl-BE" dirty="0"/>
              <a:t>Check </a:t>
            </a:r>
            <a:r>
              <a:rPr lang="nl-BE" dirty="0" err="1"/>
              <a:t>for</a:t>
            </a:r>
            <a:r>
              <a:rPr lang="nl-BE" dirty="0"/>
              <a:t> </a:t>
            </a:r>
            <a:r>
              <a:rPr lang="nl-BE" dirty="0" err="1"/>
              <a:t>occurrence</a:t>
            </a:r>
            <a:r>
              <a:rPr lang="nl-BE" dirty="0"/>
              <a:t> in List or </a:t>
            </a:r>
            <a:r>
              <a:rPr lang="nl-BE" dirty="0" err="1"/>
              <a:t>Tuple</a:t>
            </a:r>
            <a:endParaRPr lang="nl-BE" dirty="0"/>
          </a:p>
        </p:txBody>
      </p:sp>
      <p:sp>
        <p:nvSpPr>
          <p:cNvPr id="3" name="Tijdelijke aanduiding voor inhoud 2">
            <a:extLst>
              <a:ext uri="{FF2B5EF4-FFF2-40B4-BE49-F238E27FC236}">
                <a16:creationId xmlns:a16="http://schemas.microsoft.com/office/drawing/2014/main" id="{BF0FAA2E-F357-4D77-865F-372ACF8167BF}"/>
              </a:ext>
            </a:extLst>
          </p:cNvPr>
          <p:cNvSpPr>
            <a:spLocks noGrp="1"/>
          </p:cNvSpPr>
          <p:nvPr>
            <p:ph idx="1"/>
          </p:nvPr>
        </p:nvSpPr>
        <p:spPr/>
        <p:txBody>
          <a:bodyPr>
            <a:normAutofit/>
          </a:bodyPr>
          <a:lstStyle/>
          <a:p>
            <a:r>
              <a:rPr lang="nl-BE" sz="2000" dirty="0"/>
              <a:t>Script to add new movies to your collection. </a:t>
            </a:r>
          </a:p>
          <a:p>
            <a:pPr marL="0" indent="0">
              <a:buNone/>
            </a:pPr>
            <a:r>
              <a:rPr lang="nl-BE" altLang="nl-BE" sz="2000" dirty="0">
                <a:solidFill>
                  <a:srgbClr val="000000"/>
                </a:solidFill>
                <a:latin typeface="Consolas" panose="020B0609020204030204" pitchFamily="49" charset="0"/>
                <a:cs typeface="Courier New" panose="02070309020205020404" pitchFamily="49" charset="0"/>
              </a:rPr>
              <a:t>	films = [</a:t>
            </a:r>
            <a:r>
              <a:rPr lang="nl-BE" altLang="nl-BE" sz="2000" dirty="0">
                <a:solidFill>
                  <a:srgbClr val="008080"/>
                </a:solidFill>
                <a:latin typeface="Consolas" panose="020B0609020204030204" pitchFamily="49" charset="0"/>
                <a:cs typeface="Courier New" panose="02070309020205020404" pitchFamily="49" charset="0"/>
              </a:rPr>
              <a:t>'Wonder'</a:t>
            </a:r>
            <a:r>
              <a:rPr lang="nl-BE" altLang="nl-BE" sz="2000" dirty="0">
                <a:solidFill>
                  <a:srgbClr val="000000"/>
                </a:solidFill>
                <a:latin typeface="Consolas" panose="020B0609020204030204" pitchFamily="49" charset="0"/>
                <a:cs typeface="Courier New" panose="02070309020205020404" pitchFamily="49" charset="0"/>
              </a:rPr>
              <a:t>,</a:t>
            </a:r>
            <a:r>
              <a:rPr lang="nl-BE" altLang="nl-BE" sz="2000" dirty="0">
                <a:solidFill>
                  <a:srgbClr val="008080"/>
                </a:solidFill>
                <a:latin typeface="Consolas" panose="020B0609020204030204" pitchFamily="49" charset="0"/>
                <a:cs typeface="Courier New" panose="02070309020205020404" pitchFamily="49" charset="0"/>
              </a:rPr>
              <a:t> '</a:t>
            </a:r>
            <a:r>
              <a:rPr lang="nl-BE" altLang="nl-BE" sz="2000" dirty="0" err="1">
                <a:solidFill>
                  <a:srgbClr val="008080"/>
                </a:solidFill>
                <a:latin typeface="Consolas" panose="020B0609020204030204" pitchFamily="49" charset="0"/>
                <a:cs typeface="Courier New" panose="02070309020205020404" pitchFamily="49" charset="0"/>
              </a:rPr>
              <a:t>Loving</a:t>
            </a:r>
            <a:r>
              <a:rPr lang="nl-BE" altLang="nl-BE" sz="2000" dirty="0">
                <a:solidFill>
                  <a:srgbClr val="008080"/>
                </a:solidFill>
                <a:latin typeface="Consolas" panose="020B0609020204030204" pitchFamily="49" charset="0"/>
                <a:cs typeface="Courier New" panose="02070309020205020404" pitchFamily="49" charset="0"/>
              </a:rPr>
              <a:t> Vincent'</a:t>
            </a:r>
            <a:r>
              <a:rPr lang="nl-BE" altLang="nl-BE" sz="2000" dirty="0">
                <a:solidFill>
                  <a:srgbClr val="000000"/>
                </a:solidFill>
                <a:latin typeface="Consolas" panose="020B0609020204030204" pitchFamily="49" charset="0"/>
                <a:cs typeface="Courier New" panose="02070309020205020404" pitchFamily="49" charset="0"/>
              </a:rPr>
              <a:t>, '</a:t>
            </a:r>
            <a:r>
              <a:rPr lang="nl-BE" altLang="nl-BE" sz="2000" dirty="0">
                <a:solidFill>
                  <a:srgbClr val="008080"/>
                </a:solidFill>
                <a:latin typeface="Consolas" panose="020B0609020204030204" pitchFamily="49" charset="0"/>
                <a:cs typeface="Courier New" panose="02070309020205020404" pitchFamily="49" charset="0"/>
              </a:rPr>
              <a:t>Red </a:t>
            </a:r>
            <a:r>
              <a:rPr lang="nl-BE" altLang="nl-BE" sz="2000" dirty="0" err="1">
                <a:solidFill>
                  <a:srgbClr val="008080"/>
                </a:solidFill>
                <a:latin typeface="Consolas" panose="020B0609020204030204" pitchFamily="49" charset="0"/>
                <a:cs typeface="Courier New" panose="02070309020205020404" pitchFamily="49" charset="0"/>
              </a:rPr>
              <a:t>Sparrow</a:t>
            </a:r>
            <a:r>
              <a:rPr lang="nl-BE" altLang="nl-BE" sz="2000" dirty="0">
                <a:solidFill>
                  <a:srgbClr val="008080"/>
                </a:solidFill>
                <a:latin typeface="Consolas" panose="020B0609020204030204" pitchFamily="49" charset="0"/>
                <a:cs typeface="Courier New" panose="02070309020205020404" pitchFamily="49" charset="0"/>
              </a:rPr>
              <a:t>'</a:t>
            </a:r>
            <a:r>
              <a:rPr lang="nl-BE" altLang="nl-BE" sz="2000" dirty="0">
                <a:solidFill>
                  <a:srgbClr val="000000"/>
                </a:solidFill>
                <a:latin typeface="Consolas" panose="020B0609020204030204" pitchFamily="49" charset="0"/>
                <a:cs typeface="Courier New" panose="02070309020205020404" pitchFamily="49" charset="0"/>
              </a:rPr>
              <a:t>,</a:t>
            </a:r>
            <a:r>
              <a:rPr lang="nl-BE" altLang="nl-BE" sz="2000" dirty="0">
                <a:solidFill>
                  <a:srgbClr val="008080"/>
                </a:solidFill>
                <a:latin typeface="Consolas" panose="020B0609020204030204" pitchFamily="49" charset="0"/>
                <a:cs typeface="Courier New" panose="02070309020205020404" pitchFamily="49" charset="0"/>
              </a:rPr>
              <a:t> '</a:t>
            </a:r>
            <a:r>
              <a:rPr lang="nl-BE" altLang="nl-BE" sz="2000" dirty="0" err="1">
                <a:solidFill>
                  <a:srgbClr val="008080"/>
                </a:solidFill>
                <a:latin typeface="Consolas" panose="020B0609020204030204" pitchFamily="49" charset="0"/>
                <a:cs typeface="Courier New" panose="02070309020205020404" pitchFamily="49" charset="0"/>
              </a:rPr>
              <a:t>Jumanji</a:t>
            </a:r>
            <a:r>
              <a:rPr lang="nl-BE" altLang="nl-BE" sz="2000" dirty="0">
                <a:solidFill>
                  <a:srgbClr val="008080"/>
                </a:solidFill>
                <a:latin typeface="Consolas" panose="020B0609020204030204" pitchFamily="49" charset="0"/>
                <a:cs typeface="Courier New" panose="02070309020205020404" pitchFamily="49" charset="0"/>
              </a:rPr>
              <a:t>’</a:t>
            </a:r>
            <a:r>
              <a:rPr lang="nl-BE" altLang="nl-BE" sz="2000" dirty="0">
                <a:solidFill>
                  <a:srgbClr val="000000"/>
                </a:solidFill>
                <a:latin typeface="Consolas" panose="020B0609020204030204" pitchFamily="49" charset="0"/>
                <a:cs typeface="Courier New" panose="02070309020205020404" pitchFamily="49" charset="0"/>
              </a:rPr>
              <a:t>]</a:t>
            </a:r>
            <a:endParaRPr lang="nl-BE" altLang="nl-BE" sz="2000" dirty="0">
              <a:solidFill>
                <a:srgbClr val="000000"/>
              </a:solidFill>
              <a:latin typeface="Courier New" panose="02070309020205020404" pitchFamily="49" charset="0"/>
              <a:cs typeface="Courier New" panose="02070309020205020404" pitchFamily="49" charset="0"/>
            </a:endParaRPr>
          </a:p>
          <a:p>
            <a:r>
              <a:rPr lang="nl-BE" sz="2000" dirty="0" err="1"/>
              <a:t>Your</a:t>
            </a:r>
            <a:r>
              <a:rPr lang="nl-BE" sz="2000" dirty="0"/>
              <a:t> film collection only contains unique titles. </a:t>
            </a:r>
            <a:br>
              <a:rPr lang="nl-BE" sz="2000" dirty="0"/>
            </a:br>
            <a:r>
              <a:rPr lang="nl-BE" sz="2000" dirty="0" err="1"/>
              <a:t>When</a:t>
            </a:r>
            <a:r>
              <a:rPr lang="nl-BE" sz="2000" dirty="0"/>
              <a:t> you enter an existing film, you can no </a:t>
            </a:r>
            <a:br>
              <a:rPr lang="nl-BE" sz="2000" dirty="0"/>
            </a:br>
            <a:r>
              <a:rPr lang="nl-BE" sz="2000" dirty="0" err="1"/>
              <a:t>longer</a:t>
            </a:r>
            <a:r>
              <a:rPr lang="nl-BE" sz="2000" dirty="0"/>
              <a:t> expand the collection.</a:t>
            </a:r>
          </a:p>
        </p:txBody>
      </p:sp>
      <p:sp>
        <p:nvSpPr>
          <p:cNvPr id="4" name="Tijdelijke aanduiding voor dianummer 3">
            <a:extLst>
              <a:ext uri="{FF2B5EF4-FFF2-40B4-BE49-F238E27FC236}">
                <a16:creationId xmlns:a16="http://schemas.microsoft.com/office/drawing/2014/main" id="{56526FA2-3111-4F86-BDBC-AF64DEA522FD}"/>
              </a:ext>
            </a:extLst>
          </p:cNvPr>
          <p:cNvSpPr>
            <a:spLocks noGrp="1"/>
          </p:cNvSpPr>
          <p:nvPr>
            <p:ph type="sldNum" sz="quarter" idx="12"/>
          </p:nvPr>
        </p:nvSpPr>
        <p:spPr/>
        <p:txBody>
          <a:bodyPr/>
          <a:lstStyle/>
          <a:p>
            <a:fld id="{FE1B3154-47D9-4402-8EDB-E791933DC0B9}" type="slidenum">
              <a:rPr lang="nl-BE" smtClean="0"/>
              <a:pPr/>
              <a:t>13</a:t>
            </a:fld>
            <a:endParaRPr lang="nl-BE" dirty="0"/>
          </a:p>
        </p:txBody>
      </p:sp>
      <p:sp>
        <p:nvSpPr>
          <p:cNvPr id="12" name="Rechthoek: afgeronde hoeken 11">
            <a:extLst>
              <a:ext uri="{FF2B5EF4-FFF2-40B4-BE49-F238E27FC236}">
                <a16:creationId xmlns:a16="http://schemas.microsoft.com/office/drawing/2014/main" id="{7A825BD8-D2BD-4A28-98B8-6FA6D5670C83}"/>
              </a:ext>
            </a:extLst>
          </p:cNvPr>
          <p:cNvSpPr/>
          <p:nvPr/>
        </p:nvSpPr>
        <p:spPr>
          <a:xfrm>
            <a:off x="4724608" y="3359564"/>
            <a:ext cx="1485333" cy="477200"/>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solidFill>
                  <a:schemeClr val="tx1"/>
                </a:solidFill>
                <a:cs typeface="Courier New" pitchFamily="49" charset="0"/>
              </a:rPr>
              <a:t>Iteration!</a:t>
            </a:r>
          </a:p>
        </p:txBody>
      </p:sp>
      <p:pic>
        <p:nvPicPr>
          <p:cNvPr id="5" name="Afbeelding 4">
            <a:extLst>
              <a:ext uri="{FF2B5EF4-FFF2-40B4-BE49-F238E27FC236}">
                <a16:creationId xmlns:a16="http://schemas.microsoft.com/office/drawing/2014/main" id="{BB122194-D67C-491C-A92A-8302E6F96D30}"/>
              </a:ext>
            </a:extLst>
          </p:cNvPr>
          <p:cNvPicPr>
            <a:picLocks noChangeAspect="1"/>
          </p:cNvPicPr>
          <p:nvPr/>
        </p:nvPicPr>
        <p:blipFill>
          <a:blip r:embed="rId4"/>
          <a:stretch>
            <a:fillRect/>
          </a:stretch>
        </p:blipFill>
        <p:spPr>
          <a:xfrm>
            <a:off x="6615303" y="2514473"/>
            <a:ext cx="4467225" cy="4133850"/>
          </a:xfrm>
          <a:prstGeom prst="rect">
            <a:avLst/>
          </a:prstGeom>
          <a:ln>
            <a:solidFill>
              <a:schemeClr val="bg1">
                <a:lumMod val="75000"/>
              </a:schemeClr>
            </a:solidFill>
          </a:ln>
        </p:spPr>
      </p:pic>
      <p:sp>
        <p:nvSpPr>
          <p:cNvPr id="6" name="Linkeraccolade 5">
            <a:extLst>
              <a:ext uri="{FF2B5EF4-FFF2-40B4-BE49-F238E27FC236}">
                <a16:creationId xmlns:a16="http://schemas.microsoft.com/office/drawing/2014/main" id="{BE3192F8-EA70-4C43-A70C-CC5AFDB864CA}"/>
              </a:ext>
            </a:extLst>
          </p:cNvPr>
          <p:cNvSpPr/>
          <p:nvPr/>
        </p:nvSpPr>
        <p:spPr>
          <a:xfrm>
            <a:off x="6300216" y="2615184"/>
            <a:ext cx="360807" cy="1965960"/>
          </a:xfrm>
          <a:prstGeom prst="leftBrace">
            <a:avLst/>
          </a:prstGeom>
          <a:ln w="28575">
            <a:solidFill>
              <a:srgbClr val="4584B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pic>
        <p:nvPicPr>
          <p:cNvPr id="7" name="Audio 6">
            <a:hlinkClick r:id="" action="ppaction://media"/>
            <a:extLst>
              <a:ext uri="{FF2B5EF4-FFF2-40B4-BE49-F238E27FC236}">
                <a16:creationId xmlns:a16="http://schemas.microsoft.com/office/drawing/2014/main" id="{DB1493BD-2D95-4C4C-B3A0-2216F7EEEC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16730407"/>
      </p:ext>
    </p:extLst>
  </p:cSld>
  <p:clrMapOvr>
    <a:masterClrMapping/>
  </p:clrMapOvr>
  <mc:AlternateContent xmlns:mc="http://schemas.openxmlformats.org/markup-compatibility/2006" xmlns:p14="http://schemas.microsoft.com/office/powerpoint/2010/main">
    <mc:Choice Requires="p14">
      <p:transition spd="slow" p14:dur="2000" advTm="54938"/>
    </mc:Choice>
    <mc:Fallback xmlns="">
      <p:transition spd="slow" advTm="54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7"/>
                </p:tgtEl>
              </p:cMediaNode>
            </p:audio>
          </p:childTnLst>
        </p:cTn>
      </p:par>
    </p:tnLst>
    <p:bldLst>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72C146-9017-4D65-8E83-C81636DB6723}"/>
              </a:ext>
            </a:extLst>
          </p:cNvPr>
          <p:cNvSpPr>
            <a:spLocks noGrp="1"/>
          </p:cNvSpPr>
          <p:nvPr>
            <p:ph type="title"/>
          </p:nvPr>
        </p:nvSpPr>
        <p:spPr>
          <a:xfrm>
            <a:off x="582706" y="365125"/>
            <a:ext cx="10225502" cy="920015"/>
          </a:xfrm>
        </p:spPr>
        <p:txBody>
          <a:bodyPr>
            <a:normAutofit/>
          </a:bodyPr>
          <a:lstStyle/>
          <a:p>
            <a:r>
              <a:rPr lang="nl-BE" dirty="0"/>
              <a:t>Check </a:t>
            </a:r>
            <a:r>
              <a:rPr lang="nl-BE" dirty="0" err="1"/>
              <a:t>for</a:t>
            </a:r>
            <a:r>
              <a:rPr lang="nl-BE" dirty="0"/>
              <a:t> </a:t>
            </a:r>
            <a:r>
              <a:rPr lang="nl-BE" dirty="0" err="1"/>
              <a:t>occurrence</a:t>
            </a:r>
            <a:r>
              <a:rPr lang="nl-BE" dirty="0"/>
              <a:t> in List or </a:t>
            </a:r>
            <a:r>
              <a:rPr lang="nl-BE" dirty="0" err="1"/>
              <a:t>Tuple</a:t>
            </a:r>
            <a:endParaRPr lang="nl-BE" dirty="0"/>
          </a:p>
        </p:txBody>
      </p:sp>
      <p:sp>
        <p:nvSpPr>
          <p:cNvPr id="4" name="Tijdelijke aanduiding voor dianummer 3">
            <a:extLst>
              <a:ext uri="{FF2B5EF4-FFF2-40B4-BE49-F238E27FC236}">
                <a16:creationId xmlns:a16="http://schemas.microsoft.com/office/drawing/2014/main" id="{56526FA2-3111-4F86-BDBC-AF64DEA522FD}"/>
              </a:ext>
            </a:extLst>
          </p:cNvPr>
          <p:cNvSpPr>
            <a:spLocks noGrp="1"/>
          </p:cNvSpPr>
          <p:nvPr>
            <p:ph type="sldNum" sz="quarter" idx="12"/>
          </p:nvPr>
        </p:nvSpPr>
        <p:spPr/>
        <p:txBody>
          <a:bodyPr/>
          <a:lstStyle/>
          <a:p>
            <a:fld id="{FE1B3154-47D9-4402-8EDB-E791933DC0B9}" type="slidenum">
              <a:rPr lang="nl-BE" smtClean="0"/>
              <a:pPr/>
              <a:t>14</a:t>
            </a:fld>
            <a:endParaRPr lang="nl-BE" dirty="0"/>
          </a:p>
        </p:txBody>
      </p:sp>
      <p:sp>
        <p:nvSpPr>
          <p:cNvPr id="6" name="Rectangle 1">
            <a:extLst>
              <a:ext uri="{FF2B5EF4-FFF2-40B4-BE49-F238E27FC236}">
                <a16:creationId xmlns:a16="http://schemas.microsoft.com/office/drawing/2014/main" id="{95189104-458A-4CB8-A60F-8FAF39752C32}"/>
              </a:ext>
            </a:extLst>
          </p:cNvPr>
          <p:cNvSpPr>
            <a:spLocks noChangeArrowheads="1"/>
          </p:cNvSpPr>
          <p:nvPr/>
        </p:nvSpPr>
        <p:spPr bwMode="auto">
          <a:xfrm>
            <a:off x="720970" y="1969202"/>
            <a:ext cx="11202106" cy="369331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a:ln>
                  <a:noFill/>
                </a:ln>
                <a:solidFill>
                  <a:srgbClr val="000000"/>
                </a:solidFill>
                <a:effectLst/>
                <a:latin typeface="Consolas" panose="020B0609020204030204" pitchFamily="49" charset="0"/>
              </a:rPr>
              <a:t>films = [</a:t>
            </a:r>
            <a:r>
              <a:rPr kumimoji="0" lang="nl-BE" altLang="nl-BE" b="1" i="0" u="none" strike="noStrike" cap="none" normalizeH="0" baseline="0" dirty="0">
                <a:ln>
                  <a:noFill/>
                </a:ln>
                <a:solidFill>
                  <a:srgbClr val="008080"/>
                </a:solidFill>
                <a:effectLst/>
                <a:latin typeface="Consolas" panose="020B0609020204030204" pitchFamily="49" charset="0"/>
              </a:rPr>
              <a:t>'Wonder'</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Loving</a:t>
            </a:r>
            <a:r>
              <a:rPr kumimoji="0" lang="nl-BE" altLang="nl-BE" b="1" i="0" u="none" strike="noStrike" cap="none" normalizeH="0" baseline="0" dirty="0">
                <a:ln>
                  <a:noFill/>
                </a:ln>
                <a:solidFill>
                  <a:srgbClr val="008080"/>
                </a:solidFill>
                <a:effectLst/>
                <a:latin typeface="Consolas" panose="020B0609020204030204" pitchFamily="49" charset="0"/>
              </a:rPr>
              <a:t> Vincent'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'Red </a:t>
            </a:r>
            <a:r>
              <a:rPr kumimoji="0" lang="nl-BE" altLang="nl-BE" b="1" i="0" u="none" strike="noStrike" cap="none" normalizeH="0" baseline="0" dirty="0" err="1">
                <a:ln>
                  <a:noFill/>
                </a:ln>
                <a:solidFill>
                  <a:srgbClr val="008080"/>
                </a:solidFill>
                <a:effectLst/>
                <a:latin typeface="Consolas" panose="020B0609020204030204" pitchFamily="49" charset="0"/>
              </a:rPr>
              <a:t>Sparrow</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Jumanji</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err="1">
                <a:ln>
                  <a:noFill/>
                </a:ln>
                <a:solidFill>
                  <a:srgbClr val="000000"/>
                </a:solidFill>
                <a:effectLst/>
                <a:latin typeface="Consolas" panose="020B0609020204030204" pitchFamily="49" charset="0"/>
              </a:rPr>
              <a:t>new_film</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Which</a:t>
            </a:r>
            <a:r>
              <a:rPr kumimoji="0" lang="nl-BE" altLang="nl-BE" b="1" i="0" u="none" strike="noStrike" cap="none" normalizeH="0" baseline="0" dirty="0">
                <a:ln>
                  <a:noFill/>
                </a:ln>
                <a:solidFill>
                  <a:srgbClr val="008080"/>
                </a:solidFill>
                <a:effectLst/>
                <a:latin typeface="Consolas" panose="020B0609020204030204" pitchFamily="49" charset="0"/>
              </a:rPr>
              <a:t> movie </a:t>
            </a:r>
            <a:r>
              <a:rPr kumimoji="0" lang="nl-BE" altLang="nl-BE" b="1" i="0" u="none" strike="noStrike" cap="none" normalizeH="0" baseline="0" dirty="0" err="1">
                <a:ln>
                  <a:noFill/>
                </a:ln>
                <a:solidFill>
                  <a:srgbClr val="008080"/>
                </a:solidFill>
                <a:effectLst/>
                <a:latin typeface="Consolas" panose="020B0609020204030204" pitchFamily="49" charset="0"/>
              </a:rPr>
              <a:t>would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you</a:t>
            </a:r>
            <a:r>
              <a:rPr kumimoji="0" lang="nl-BE" altLang="nl-BE" b="1" i="0" u="none" strike="noStrike" cap="none" normalizeH="0" baseline="0" dirty="0">
                <a:ln>
                  <a:noFill/>
                </a:ln>
                <a:solidFill>
                  <a:srgbClr val="008080"/>
                </a:solidFill>
                <a:effectLst/>
                <a:latin typeface="Consolas" panose="020B0609020204030204" pitchFamily="49" charset="0"/>
              </a:rPr>
              <a:t> like </a:t>
            </a:r>
            <a:r>
              <a:rPr kumimoji="0" lang="nl-BE" altLang="nl-BE" b="1" i="0" u="none" strike="noStrike" cap="none" normalizeH="0" baseline="0" dirty="0" err="1">
                <a:ln>
                  <a:noFill/>
                </a:ln>
                <a:solidFill>
                  <a:srgbClr val="008080"/>
                </a:solidFill>
                <a:effectLst/>
                <a:latin typeface="Consolas" panose="020B0609020204030204" pitchFamily="49" charset="0"/>
              </a:rPr>
              <a:t>to</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add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1" i="0" u="none" strike="noStrike" cap="none" normalizeH="0" baseline="0" dirty="0" err="1">
                <a:ln>
                  <a:noFill/>
                </a:ln>
                <a:solidFill>
                  <a:srgbClr val="000080"/>
                </a:solidFill>
                <a:effectLst/>
                <a:latin typeface="Consolas" panose="020B0609020204030204" pitchFamily="49" charset="0"/>
              </a:rPr>
              <a:t>not</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new_film</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0080"/>
                </a:solidFill>
                <a:effectLst/>
                <a:latin typeface="Consolas" panose="020B0609020204030204" pitchFamily="49" charset="0"/>
              </a:rPr>
              <a:t>in </a:t>
            </a:r>
            <a:r>
              <a:rPr kumimoji="0" lang="nl-BE" altLang="nl-BE" b="0" i="0" u="none" strike="noStrike" cap="none" normalizeH="0" baseline="0" dirty="0">
                <a:ln>
                  <a:noFill/>
                </a:ln>
                <a:solidFill>
                  <a:srgbClr val="000000"/>
                </a:solidFill>
                <a:effectLst/>
                <a:latin typeface="Consolas" panose="020B0609020204030204" pitchFamily="49" charset="0"/>
              </a:rPr>
              <a:t>films:</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films.append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new_film</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new_film</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"has been </a:t>
            </a:r>
            <a:r>
              <a:rPr kumimoji="0" lang="nl-BE" altLang="nl-BE" b="1" i="0" u="none" strike="noStrike" cap="none" normalizeH="0" baseline="0" dirty="0" err="1">
                <a:ln>
                  <a:noFill/>
                </a:ln>
                <a:solidFill>
                  <a:srgbClr val="008080"/>
                </a:solidFill>
                <a:effectLst/>
                <a:latin typeface="Consolas" panose="020B0609020204030204" pitchFamily="49" charset="0"/>
              </a:rPr>
              <a:t>added</a:t>
            </a:r>
            <a:r>
              <a:rPr kumimoji="0" lang="nl-BE" altLang="nl-BE" b="1" i="0" u="none" strike="noStrike" cap="none" normalizeH="0" baseline="0" dirty="0">
                <a:ln>
                  <a:noFill/>
                </a:ln>
                <a:solidFill>
                  <a:srgbClr val="008080"/>
                </a:solidFill>
                <a:effectLst/>
                <a:latin typeface="Consolas" panose="020B0609020204030204" pitchFamily="49" charset="0"/>
              </a:rPr>
              <a:t>. </a:t>
            </a:r>
            <a:r>
              <a:rPr lang="nl-BE" altLang="nl-BE" b="1" dirty="0">
                <a:solidFill>
                  <a:srgbClr val="000080"/>
                </a:solidFill>
                <a:latin typeface="Consolas" panose="020B0609020204030204" pitchFamily="49" charset="0"/>
              </a:rPr>
              <a:t>\</a:t>
            </a:r>
            <a:r>
              <a:rPr lang="nl-BE" altLang="nl-BE" b="1" dirty="0" err="1">
                <a:solidFill>
                  <a:srgbClr val="000080"/>
                </a:solidFill>
                <a:latin typeface="Consolas" panose="020B0609020204030204" pitchFamily="49" charset="0"/>
              </a:rPr>
              <a:t>n</a:t>
            </a:r>
            <a:r>
              <a:rPr kumimoji="0" lang="nl-BE" altLang="nl-BE" b="1" i="0" u="none" strike="noStrike" cap="none" normalizeH="0" baseline="0" dirty="0" err="1">
                <a:ln>
                  <a:noFill/>
                </a:ln>
                <a:solidFill>
                  <a:srgbClr val="008080"/>
                </a:solidFill>
                <a:effectLst/>
                <a:latin typeface="Consolas" panose="020B0609020204030204" pitchFamily="49" charset="0"/>
              </a:rPr>
              <a:t>Your</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collection</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contains</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80"/>
                </a:solidFill>
                <a:effectLst/>
                <a:latin typeface="Consolas" panose="020B0609020204030204" pitchFamily="49" charset="0"/>
              </a:rPr>
              <a:t>len</a:t>
            </a:r>
            <a:r>
              <a:rPr kumimoji="0" lang="nl-BE" altLang="nl-BE" b="0" i="0" u="none" strike="noStrike" cap="none" normalizeH="0" baseline="0" dirty="0">
                <a:ln>
                  <a:noFill/>
                </a:ln>
                <a:solidFill>
                  <a:srgbClr val="000000"/>
                </a:solidFill>
                <a:effectLst/>
                <a:latin typeface="Consolas" panose="020B0609020204030204" pitchFamily="49" charset="0"/>
              </a:rPr>
              <a:t>(films), </a:t>
            </a:r>
            <a:r>
              <a:rPr kumimoji="0" lang="nl-BE" altLang="nl-BE" b="1" i="0" u="none" strike="noStrike" cap="none" normalizeH="0" baseline="0" dirty="0">
                <a:ln>
                  <a:noFill/>
                </a:ln>
                <a:solidFill>
                  <a:srgbClr val="008080"/>
                </a:solidFill>
                <a:effectLst/>
                <a:latin typeface="Consolas" panose="020B0609020204030204" pitchFamily="49" charset="0"/>
              </a:rPr>
              <a:t>"films."</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new_film</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lang="nl-BE" altLang="nl-BE" b="1" dirty="0">
                <a:solidFill>
                  <a:srgbClr val="000080"/>
                </a:solidFill>
                <a:latin typeface="Consolas" panose="020B0609020204030204" pitchFamily="49" charset="0"/>
              </a:rPr>
              <a:t>\</a:t>
            </a:r>
            <a:r>
              <a:rPr lang="nl-BE" altLang="nl-BE" b="1" dirty="0" err="1">
                <a:solidFill>
                  <a:srgbClr val="000080"/>
                </a:solidFill>
                <a:latin typeface="Consolas" panose="020B0609020204030204" pitchFamily="49" charset="0"/>
              </a:rPr>
              <a:t>n</a:t>
            </a:r>
            <a:r>
              <a:rPr kumimoji="0" lang="nl-BE" altLang="nl-BE" b="1" i="0" u="none" strike="noStrike" cap="none" normalizeH="0" baseline="0" dirty="0" err="1">
                <a:ln>
                  <a:noFill/>
                </a:ln>
                <a:solidFill>
                  <a:srgbClr val="008080"/>
                </a:solidFill>
                <a:effectLst/>
                <a:latin typeface="Consolas" panose="020B0609020204030204" pitchFamily="49" charset="0"/>
              </a:rPr>
              <a:t>Which</a:t>
            </a:r>
            <a:r>
              <a:rPr kumimoji="0" lang="nl-BE" altLang="nl-BE" b="1" i="0" u="none" strike="noStrike" cap="none" normalizeH="0" baseline="0" dirty="0">
                <a:ln>
                  <a:noFill/>
                </a:ln>
                <a:solidFill>
                  <a:srgbClr val="008080"/>
                </a:solidFill>
                <a:effectLst/>
                <a:latin typeface="Consolas" panose="020B0609020204030204" pitchFamily="49" charset="0"/>
              </a:rPr>
              <a:t> movie </a:t>
            </a:r>
            <a:r>
              <a:rPr kumimoji="0" lang="nl-BE" altLang="nl-BE" b="1" i="0" u="none" strike="noStrike" cap="none" normalizeH="0" baseline="0" dirty="0" err="1">
                <a:ln>
                  <a:noFill/>
                </a:ln>
                <a:solidFill>
                  <a:srgbClr val="008080"/>
                </a:solidFill>
                <a:effectLst/>
                <a:latin typeface="Consolas" panose="020B0609020204030204" pitchFamily="49" charset="0"/>
              </a:rPr>
              <a:t>would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you</a:t>
            </a:r>
            <a:r>
              <a:rPr kumimoji="0" lang="nl-BE" altLang="nl-BE" b="1" i="0" u="none" strike="noStrike" cap="none" normalizeH="0" baseline="0" dirty="0">
                <a:ln>
                  <a:noFill/>
                </a:ln>
                <a:solidFill>
                  <a:srgbClr val="008080"/>
                </a:solidFill>
                <a:effectLst/>
                <a:latin typeface="Consolas" panose="020B0609020204030204" pitchFamily="49" charset="0"/>
              </a:rPr>
              <a:t> like </a:t>
            </a:r>
            <a:r>
              <a:rPr kumimoji="0" lang="nl-BE" altLang="nl-BE" b="1" i="0" u="none" strike="noStrike" cap="none" normalizeH="0" baseline="0" dirty="0" err="1">
                <a:ln>
                  <a:noFill/>
                </a:ln>
                <a:solidFill>
                  <a:srgbClr val="008080"/>
                </a:solidFill>
                <a:effectLst/>
                <a:latin typeface="Consolas" panose="020B0609020204030204" pitchFamily="49" charset="0"/>
              </a:rPr>
              <a:t>to</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add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when</a:t>
            </a: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an</a:t>
            </a: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existing</a:t>
            </a:r>
            <a:r>
              <a:rPr kumimoji="0" lang="nl-BE" altLang="nl-BE" b="0" i="1" u="none" strike="noStrike" cap="none" normalizeH="0" baseline="0" dirty="0">
                <a:ln>
                  <a:noFill/>
                </a:ln>
                <a:solidFill>
                  <a:srgbClr val="808080"/>
                </a:solidFill>
                <a:effectLst/>
                <a:latin typeface="Consolas" panose="020B0609020204030204" pitchFamily="49" charset="0"/>
              </a:rPr>
              <a:t> movie is </a:t>
            </a:r>
            <a:r>
              <a:rPr kumimoji="0" lang="nl-BE" altLang="nl-BE" b="0" i="1" u="none" strike="noStrike" cap="none" normalizeH="0" baseline="0" dirty="0" err="1">
                <a:ln>
                  <a:noFill/>
                </a:ln>
                <a:solidFill>
                  <a:srgbClr val="808080"/>
                </a:solidFill>
                <a:effectLst/>
                <a:latin typeface="Consolas" panose="020B0609020204030204" pitchFamily="49" charset="0"/>
              </a:rPr>
              <a:t>entered</a:t>
            </a:r>
            <a:r>
              <a:rPr kumimoji="0" lang="nl-BE" altLang="nl-BE" b="0" i="1" u="none" strike="noStrike" cap="none" normalizeH="0" baseline="0" dirty="0">
                <a:ln>
                  <a:noFill/>
                </a:ln>
                <a:solidFill>
                  <a:srgbClr val="808080"/>
                </a:solidFill>
                <a:effectLst/>
                <a:latin typeface="Consolas" panose="020B0609020204030204" pitchFamily="49" charset="0"/>
              </a:rPr>
              <a:t>, we show </a:t>
            </a:r>
            <a:r>
              <a:rPr kumimoji="0" lang="nl-BE" altLang="nl-BE" b="0" i="1" u="none" strike="noStrike" cap="none" normalizeH="0" baseline="0" dirty="0" err="1">
                <a:ln>
                  <a:noFill/>
                </a:ln>
                <a:solidFill>
                  <a:srgbClr val="808080"/>
                </a:solidFill>
                <a:effectLst/>
                <a:latin typeface="Consolas" panose="020B0609020204030204" pitchFamily="49" charset="0"/>
              </a:rPr>
              <a:t>the</a:t>
            </a: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overview</a:t>
            </a:r>
            <a:br>
              <a:rPr kumimoji="0" lang="nl-BE" altLang="nl-BE" b="0" i="1" u="none" strike="noStrike" cap="none" normalizeH="0" baseline="0" dirty="0">
                <a:ln>
                  <a:noFill/>
                </a:ln>
                <a:solidFill>
                  <a:srgbClr val="80808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This</a:t>
            </a:r>
            <a:r>
              <a:rPr kumimoji="0" lang="nl-BE" altLang="nl-BE" b="1" i="0" u="none" strike="noStrike" cap="none" normalizeH="0" baseline="0" dirty="0">
                <a:ln>
                  <a:noFill/>
                </a:ln>
                <a:solidFill>
                  <a:srgbClr val="008080"/>
                </a:solidFill>
                <a:effectLst/>
                <a:latin typeface="Consolas" panose="020B0609020204030204" pitchFamily="49" charset="0"/>
              </a:rPr>
              <a:t> film is </a:t>
            </a:r>
            <a:r>
              <a:rPr kumimoji="0" lang="nl-BE" altLang="nl-BE" b="1" i="0" u="none" strike="noStrike" cap="none" normalizeH="0" baseline="0" dirty="0" err="1">
                <a:ln>
                  <a:noFill/>
                </a:ln>
                <a:solidFill>
                  <a:srgbClr val="008080"/>
                </a:solidFill>
                <a:effectLst/>
                <a:latin typeface="Consolas" panose="020B0609020204030204" pitchFamily="49" charset="0"/>
              </a:rPr>
              <a:t>already</a:t>
            </a:r>
            <a:r>
              <a:rPr kumimoji="0" lang="nl-BE" altLang="nl-BE" b="1" i="0" u="none" strike="noStrike" cap="none" normalizeH="0" baseline="0" dirty="0">
                <a:ln>
                  <a:noFill/>
                </a:ln>
                <a:solidFill>
                  <a:srgbClr val="008080"/>
                </a:solidFill>
                <a:effectLst/>
                <a:latin typeface="Consolas" panose="020B0609020204030204" pitchFamily="49" charset="0"/>
              </a:rPr>
              <a:t> in </a:t>
            </a:r>
            <a:r>
              <a:rPr kumimoji="0" lang="nl-BE" altLang="nl-BE" b="1" i="0" u="none" strike="noStrike" cap="none" normalizeH="0" baseline="0" dirty="0" err="1">
                <a:ln>
                  <a:noFill/>
                </a:ln>
                <a:solidFill>
                  <a:srgbClr val="008080"/>
                </a:solidFill>
                <a:effectLst/>
                <a:latin typeface="Consolas" panose="020B0609020204030204" pitchFamily="49" charset="0"/>
              </a:rPr>
              <a:t>your</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collection</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Overview</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collection</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1" i="0" u="none" strike="noStrike" cap="none" normalizeH="0" baseline="0" dirty="0" err="1">
                <a:ln>
                  <a:noFill/>
                </a:ln>
                <a:solidFill>
                  <a:srgbClr val="000080"/>
                </a:solidFill>
                <a:effectLst/>
                <a:latin typeface="Consolas" panose="020B0609020204030204" pitchFamily="49" charset="0"/>
              </a:rPr>
              <a:t>for</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film </a:t>
            </a:r>
            <a:r>
              <a:rPr kumimoji="0" lang="nl-BE" altLang="nl-BE" b="1" i="0" u="none" strike="noStrike" cap="none" normalizeH="0" baseline="0" dirty="0">
                <a:ln>
                  <a:noFill/>
                </a:ln>
                <a:solidFill>
                  <a:srgbClr val="000080"/>
                </a:solidFill>
                <a:effectLst/>
                <a:latin typeface="Consolas" panose="020B0609020204030204" pitchFamily="49" charset="0"/>
              </a:rPr>
              <a:t>in </a:t>
            </a:r>
            <a:r>
              <a:rPr kumimoji="0" lang="nl-BE" altLang="nl-BE" b="0" i="0" u="none" strike="noStrike" cap="none" normalizeH="0" baseline="0" dirty="0">
                <a:ln>
                  <a:noFill/>
                </a:ln>
                <a:solidFill>
                  <a:srgbClr val="000000"/>
                </a:solidFill>
                <a:effectLst/>
                <a:latin typeface="Consolas" panose="020B0609020204030204" pitchFamily="49" charset="0"/>
              </a:rPr>
              <a:t>films:</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(film)</a:t>
            </a:r>
            <a:endParaRPr kumimoji="0" lang="nl-BE" altLang="nl-BE" b="0" i="0" u="none" strike="noStrike" cap="none" normalizeH="0" baseline="0" dirty="0">
              <a:ln>
                <a:noFill/>
              </a:ln>
              <a:solidFill>
                <a:schemeClr val="tx1"/>
              </a:solidFill>
              <a:effectLst/>
              <a:latin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5BFE3605-494A-4079-93F4-2ADBF47D30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98353248"/>
      </p:ext>
    </p:extLst>
  </p:cSld>
  <p:clrMapOvr>
    <a:masterClrMapping/>
  </p:clrMapOvr>
  <mc:AlternateContent xmlns:mc="http://schemas.openxmlformats.org/markup-compatibility/2006" xmlns:p14="http://schemas.microsoft.com/office/powerpoint/2010/main">
    <mc:Choice Requires="p14">
      <p:transition spd="slow" p14:dur="2000" advTm="60627"/>
    </mc:Choice>
    <mc:Fallback xmlns="">
      <p:transition spd="slow" advTm="60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A1BDAD-85D8-4093-88D4-73B9E3502198}"/>
              </a:ext>
            </a:extLst>
          </p:cNvPr>
          <p:cNvSpPr>
            <a:spLocks noGrp="1"/>
          </p:cNvSpPr>
          <p:nvPr>
            <p:ph type="title"/>
          </p:nvPr>
        </p:nvSpPr>
        <p:spPr/>
        <p:txBody>
          <a:bodyPr/>
          <a:lstStyle/>
          <a:p>
            <a:r>
              <a:rPr lang="nl-BE"/>
              <a:t>Methods for mutations of List</a:t>
            </a:r>
          </a:p>
        </p:txBody>
      </p:sp>
      <p:sp>
        <p:nvSpPr>
          <p:cNvPr id="4" name="Tijdelijke aanduiding voor dianummer 3">
            <a:extLst>
              <a:ext uri="{FF2B5EF4-FFF2-40B4-BE49-F238E27FC236}">
                <a16:creationId xmlns:a16="http://schemas.microsoft.com/office/drawing/2014/main" id="{026A1E74-CF3E-45DB-8CB5-0677A1089B72}"/>
              </a:ext>
            </a:extLst>
          </p:cNvPr>
          <p:cNvSpPr>
            <a:spLocks noGrp="1"/>
          </p:cNvSpPr>
          <p:nvPr>
            <p:ph type="sldNum" sz="quarter" idx="12"/>
          </p:nvPr>
        </p:nvSpPr>
        <p:spPr/>
        <p:txBody>
          <a:bodyPr/>
          <a:lstStyle/>
          <a:p>
            <a:fld id="{FE1B3154-47D9-4402-8EDB-E791933DC0B9}" type="slidenum">
              <a:rPr lang="nl-BE" smtClean="0"/>
              <a:pPr/>
              <a:t>15</a:t>
            </a:fld>
            <a:endParaRPr lang="nl-BE"/>
          </a:p>
        </p:txBody>
      </p:sp>
      <p:graphicFrame>
        <p:nvGraphicFramePr>
          <p:cNvPr id="5" name="Tabel 4">
            <a:extLst>
              <a:ext uri="{FF2B5EF4-FFF2-40B4-BE49-F238E27FC236}">
                <a16:creationId xmlns:a16="http://schemas.microsoft.com/office/drawing/2014/main" id="{777601E7-5A58-4007-966E-C058A682A574}"/>
              </a:ext>
            </a:extLst>
          </p:cNvPr>
          <p:cNvGraphicFramePr>
            <a:graphicFrameLocks noGrp="1"/>
          </p:cNvGraphicFramePr>
          <p:nvPr/>
        </p:nvGraphicFramePr>
        <p:xfrm>
          <a:off x="538480" y="2093606"/>
          <a:ext cx="11335273" cy="4273666"/>
        </p:xfrm>
        <a:graphic>
          <a:graphicData uri="http://schemas.openxmlformats.org/drawingml/2006/table">
            <a:tbl>
              <a:tblPr firstRow="1" bandRow="1">
                <a:tableStyleId>{5940675A-B579-460E-94D1-54222C63F5DA}</a:tableStyleId>
              </a:tblPr>
              <a:tblGrid>
                <a:gridCol w="1107440">
                  <a:extLst>
                    <a:ext uri="{9D8B030D-6E8A-4147-A177-3AD203B41FA5}">
                      <a16:colId xmlns:a16="http://schemas.microsoft.com/office/drawing/2014/main" val="20000"/>
                    </a:ext>
                  </a:extLst>
                </a:gridCol>
                <a:gridCol w="3061547">
                  <a:extLst>
                    <a:ext uri="{9D8B030D-6E8A-4147-A177-3AD203B41FA5}">
                      <a16:colId xmlns:a16="http://schemas.microsoft.com/office/drawing/2014/main" val="20001"/>
                    </a:ext>
                  </a:extLst>
                </a:gridCol>
                <a:gridCol w="7166286">
                  <a:extLst>
                    <a:ext uri="{9D8B030D-6E8A-4147-A177-3AD203B41FA5}">
                      <a16:colId xmlns:a16="http://schemas.microsoft.com/office/drawing/2014/main" val="20002"/>
                    </a:ext>
                  </a:extLst>
                </a:gridCol>
              </a:tblGrid>
              <a:tr h="249477">
                <a:tc>
                  <a:txBody>
                    <a:bodyPr/>
                    <a:lstStyle/>
                    <a:p>
                      <a:r>
                        <a:rPr lang="nl-NL" sz="2000" b="1" err="1">
                          <a:solidFill>
                            <a:schemeClr val="tx1"/>
                          </a:solidFill>
                        </a:rPr>
                        <a:t>method</a:t>
                      </a:r>
                      <a:endParaRPr lang="en-US" sz="2000" b="1">
                        <a:solidFill>
                          <a:schemeClr val="tx1"/>
                        </a:solidFill>
                      </a:endParaRPr>
                    </a:p>
                  </a:txBody>
                  <a:tcPr/>
                </a:tc>
                <a:tc>
                  <a:txBody>
                    <a:bodyPr/>
                    <a:lstStyle/>
                    <a:p>
                      <a:r>
                        <a:rPr lang="nl-NL" sz="2000" b="1">
                          <a:solidFill>
                            <a:schemeClr val="tx1"/>
                          </a:solidFill>
                        </a:rPr>
                        <a:t>functionality</a:t>
                      </a:r>
                      <a:endParaRPr lang="en-US" sz="2000" b="1">
                        <a:solidFill>
                          <a:schemeClr val="tx1"/>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2000" b="1" kern="1200" dirty="0">
                          <a:solidFill>
                            <a:schemeClr val="tx1"/>
                          </a:solidFill>
                          <a:latin typeface="+mn-lt"/>
                          <a:ea typeface="+mn-ea"/>
                          <a:cs typeface="+mn-cs"/>
                        </a:rPr>
                        <a:t>example and result</a:t>
                      </a:r>
                      <a:endParaRPr lang="en-US" sz="1400" b="1" dirty="0">
                        <a:solidFill>
                          <a:schemeClr val="tx1"/>
                        </a:solidFill>
                      </a:endParaRPr>
                    </a:p>
                  </a:txBody>
                  <a:tcPr/>
                </a:tc>
                <a:extLst>
                  <a:ext uri="{0D108BD9-81ED-4DB2-BD59-A6C34878D82A}">
                    <a16:rowId xmlns:a16="http://schemas.microsoft.com/office/drawing/2014/main" val="10000"/>
                  </a:ext>
                </a:extLst>
              </a:tr>
              <a:tr h="1012306">
                <a:tc>
                  <a:txBody>
                    <a:bodyPr/>
                    <a:lstStyle/>
                    <a:p>
                      <a:r>
                        <a:rPr lang="nl-NL" sz="2000" b="0">
                          <a:solidFill>
                            <a:schemeClr val="tx1"/>
                          </a:solidFill>
                        </a:rPr>
                        <a:t>append</a:t>
                      </a:r>
                      <a:endParaRPr lang="en-US" sz="2000" b="0">
                        <a:solidFill>
                          <a:schemeClr val="tx1"/>
                        </a:solidFill>
                        <a:latin typeface="Courier New" pitchFamily="49" charset="0"/>
                        <a:cs typeface="Courier New" pitchFamily="49" charset="0"/>
                      </a:endParaRPr>
                    </a:p>
                  </a:txBody>
                  <a:tcPr/>
                </a:tc>
                <a:tc>
                  <a:txBody>
                    <a:bodyPr/>
                    <a:lstStyle/>
                    <a:p>
                      <a:r>
                        <a:rPr lang="nl-NL" sz="2000" b="0" dirty="0">
                          <a:solidFill>
                            <a:schemeClr val="tx1"/>
                          </a:solidFill>
                        </a:rPr>
                        <a:t>add an element at the </a:t>
                      </a:r>
                      <a:r>
                        <a:rPr lang="nl-NL" sz="2000" b="0" dirty="0">
                          <a:solidFill>
                            <a:srgbClr val="FF0000"/>
                          </a:solidFill>
                        </a:rPr>
                        <a:t>end of</a:t>
                      </a:r>
                      <a:r>
                        <a:rPr lang="nl-NL" sz="2000" b="0" dirty="0">
                          <a:solidFill>
                            <a:schemeClr val="tx1"/>
                          </a:solidFill>
                        </a:rPr>
                        <a:t> the list</a:t>
                      </a:r>
                      <a:endParaRPr lang="en-US" sz="2000" b="0" dirty="0">
                        <a:solidFill>
                          <a:schemeClr val="tx1"/>
                        </a:solidFill>
                        <a:latin typeface="Calibri" pitchFamily="34" charset="0"/>
                        <a:cs typeface="Calibri" pitchFamily="34" charset="0"/>
                      </a:endParaRPr>
                    </a:p>
                  </a:txBody>
                  <a:tcPr/>
                </a:tc>
                <a:tc>
                  <a:txBody>
                    <a:bodyPr/>
                    <a:lstStyle/>
                    <a:p>
                      <a:r>
                        <a:rPr lang="en-US" sz="2000" b="0" kern="1200" dirty="0" err="1">
                          <a:solidFill>
                            <a:schemeClr val="tx1"/>
                          </a:solidFill>
                          <a:latin typeface="+mn-lt"/>
                          <a:ea typeface="+mn-ea"/>
                          <a:cs typeface="+mn-cs"/>
                        </a:rPr>
                        <a:t>films.append</a:t>
                      </a:r>
                      <a:r>
                        <a:rPr lang="en-US" sz="2000" b="0" kern="1200" dirty="0">
                          <a:solidFill>
                            <a:schemeClr val="tx1"/>
                          </a:solidFill>
                          <a:latin typeface="+mn-lt"/>
                          <a:ea typeface="+mn-ea"/>
                          <a:cs typeface="+mn-cs"/>
                        </a:rPr>
                        <a:t>('Loveless')</a:t>
                      </a:r>
                    </a:p>
                    <a:p>
                      <a:pPr marL="0" marR="0" indent="0" algn="l" defTabSz="914400" rtl="0" eaLnBrk="1" fontAlgn="auto" latinLnBrk="0" hangingPunct="1">
                        <a:lnSpc>
                          <a:spcPct val="100000"/>
                        </a:lnSpc>
                        <a:spcBef>
                          <a:spcPts val="0"/>
                        </a:spcBef>
                        <a:spcAft>
                          <a:spcPts val="0"/>
                        </a:spcAft>
                        <a:buClrTx/>
                        <a:buSzTx/>
                        <a:buFontTx/>
                        <a:buNone/>
                        <a:tabLst/>
                        <a:defRPr/>
                      </a:pPr>
                      <a:r>
                        <a:rPr lang="nl-BE" altLang="nl-BE" sz="1800" b="0" kern="1200" dirty="0">
                          <a:solidFill>
                            <a:schemeClr val="tx1"/>
                          </a:solidFill>
                          <a:latin typeface="Consolas" panose="020B0609020204030204" pitchFamily="49" charset="0"/>
                          <a:ea typeface="+mn-ea"/>
                          <a:cs typeface="Courier New" panose="02070309020205020404" pitchFamily="49" charset="0"/>
                        </a:rPr>
                        <a:t>[</a:t>
                      </a:r>
                      <a:r>
                        <a:rPr lang="nl-BE" altLang="nl-BE" sz="1800" b="0" kern="1200" dirty="0">
                          <a:solidFill>
                            <a:srgbClr val="009900"/>
                          </a:solidFill>
                          <a:latin typeface="Consolas" panose="020B0609020204030204" pitchFamily="49" charset="0"/>
                          <a:ea typeface="+mn-ea"/>
                          <a:cs typeface="Courier New" panose="02070309020205020404" pitchFamily="49" charset="0"/>
                        </a:rPr>
                        <a:t>'Wonder', 'Loving Vincent', 'Red Sparrow', 'Jumanji', 'Loveless</a:t>
                      </a:r>
                      <a:r>
                        <a:rPr lang="en-US" sz="1800" b="0" kern="1200" dirty="0">
                          <a:solidFill>
                            <a:srgbClr val="009900"/>
                          </a:solidFill>
                          <a:latin typeface="Consolas" panose="020B0609020204030204" pitchFamily="49" charset="0"/>
                          <a:ea typeface="+mn-ea"/>
                          <a:cs typeface="Courier New" panose="02070309020205020404" pitchFamily="49" charset="0"/>
                        </a:rPr>
                        <a:t>'</a:t>
                      </a:r>
                      <a:r>
                        <a:rPr lang="nl-BE" altLang="nl-BE" sz="1800" b="0" kern="1200" dirty="0">
                          <a:solidFill>
                            <a:schemeClr val="tx1"/>
                          </a:solidFill>
                          <a:latin typeface="Consolas" panose="020B0609020204030204" pitchFamily="49" charset="0"/>
                          <a:ea typeface="+mn-ea"/>
                          <a:cs typeface="Courier New" panose="02070309020205020404" pitchFamily="49" charset="0"/>
                        </a:rPr>
                        <a:t>]</a:t>
                      </a:r>
                      <a:endParaRPr lang="en-US" sz="1400" b="0" dirty="0">
                        <a:solidFill>
                          <a:schemeClr val="tx1"/>
                        </a:solidFill>
                        <a:latin typeface="Consolas" panose="020B0609020204030204" pitchFamily="49" charset="0"/>
                        <a:cs typeface="Courier New" pitchFamily="49" charset="0"/>
                      </a:endParaRPr>
                    </a:p>
                  </a:txBody>
                  <a:tcPr/>
                </a:tc>
                <a:extLst>
                  <a:ext uri="{0D108BD9-81ED-4DB2-BD59-A6C34878D82A}">
                    <a16:rowId xmlns:a16="http://schemas.microsoft.com/office/drawing/2014/main" val="10001"/>
                  </a:ext>
                </a:extLst>
              </a:tr>
              <a:tr h="317112">
                <a:tc>
                  <a:txBody>
                    <a:bodyPr/>
                    <a:lstStyle/>
                    <a:p>
                      <a:r>
                        <a:rPr lang="nl-NL" sz="2000" b="0" err="1">
                          <a:solidFill>
                            <a:schemeClr val="tx1"/>
                          </a:solidFill>
                        </a:rPr>
                        <a:t>insert</a:t>
                      </a:r>
                      <a:endParaRPr lang="en-US" sz="2000" b="0">
                        <a:solidFill>
                          <a:schemeClr val="tx1"/>
                        </a:solidFill>
                        <a:latin typeface="Courier New" pitchFamily="49" charset="0"/>
                        <a:cs typeface="Courier New" pitchFamily="49" charset="0"/>
                      </a:endParaRPr>
                    </a:p>
                  </a:txBody>
                  <a:tcPr/>
                </a:tc>
                <a:tc>
                  <a:txBody>
                    <a:bodyPr/>
                    <a:lstStyle/>
                    <a:p>
                      <a:r>
                        <a:rPr lang="nl-NL" sz="2000" b="0" err="1">
                          <a:solidFill>
                            <a:schemeClr val="tx1"/>
                          </a:solidFill>
                        </a:rPr>
                        <a:t>add</a:t>
                      </a:r>
                      <a:r>
                        <a:rPr lang="nl-NL" sz="2000" b="0">
                          <a:solidFill>
                            <a:schemeClr val="tx1"/>
                          </a:solidFill>
                        </a:rPr>
                        <a:t> </a:t>
                      </a:r>
                      <a:r>
                        <a:rPr lang="nl-NL" sz="2000" b="0" err="1">
                          <a:solidFill>
                            <a:schemeClr val="tx1"/>
                          </a:solidFill>
                        </a:rPr>
                        <a:t>an</a:t>
                      </a:r>
                      <a:r>
                        <a:rPr lang="nl-NL" sz="2000" b="0">
                          <a:solidFill>
                            <a:schemeClr val="tx1"/>
                          </a:solidFill>
                        </a:rPr>
                        <a:t> element at indicated position in </a:t>
                      </a:r>
                      <a:r>
                        <a:rPr lang="nl-NL" sz="2000" b="0" err="1">
                          <a:solidFill>
                            <a:schemeClr val="tx1"/>
                          </a:solidFill>
                        </a:rPr>
                        <a:t>the</a:t>
                      </a:r>
                      <a:r>
                        <a:rPr lang="nl-NL" sz="2000" b="0">
                          <a:solidFill>
                            <a:schemeClr val="tx1"/>
                          </a:solidFill>
                        </a:rPr>
                        <a:t> list</a:t>
                      </a:r>
                    </a:p>
                    <a:p>
                      <a:r>
                        <a:rPr lang="nl-NL" sz="2000" b="0">
                          <a:solidFill>
                            <a:schemeClr val="tx1"/>
                          </a:solidFill>
                          <a:latin typeface="Calibri" pitchFamily="34" charset="0"/>
                          <a:cs typeface="Calibri" pitchFamily="34" charset="0"/>
                        </a:rPr>
                        <a:t>(</a:t>
                      </a:r>
                      <a:r>
                        <a:rPr lang="nl-NL" sz="2000" b="0" baseline="0">
                          <a:solidFill>
                            <a:schemeClr val="tx1"/>
                          </a:solidFill>
                          <a:latin typeface="Calibri" pitchFamily="34" charset="0"/>
                          <a:cs typeface="Calibri" pitchFamily="34" charset="0"/>
                        </a:rPr>
                        <a:t>add in</a:t>
                      </a:r>
                      <a:r>
                        <a:rPr lang="nl-NL" sz="2000" b="0">
                          <a:solidFill>
                            <a:schemeClr val="tx1"/>
                          </a:solidFill>
                          <a:latin typeface="Calibri" pitchFamily="34" charset="0"/>
                          <a:cs typeface="Calibri" pitchFamily="34" charset="0"/>
                        </a:rPr>
                        <a:t> front</a:t>
                      </a:r>
                      <a:r>
                        <a:rPr lang="nl-NL" sz="2000" b="0" baseline="0">
                          <a:solidFill>
                            <a:schemeClr val="tx1"/>
                          </a:solidFill>
                          <a:latin typeface="Calibri" pitchFamily="34" charset="0"/>
                          <a:cs typeface="Calibri" pitchFamily="34" charset="0"/>
                        </a:rPr>
                        <a:t> = position 0)</a:t>
                      </a:r>
                      <a:endParaRPr lang="en-US" sz="2000" b="0">
                        <a:solidFill>
                          <a:schemeClr val="tx1"/>
                        </a:solidFill>
                        <a:latin typeface="Calibri" pitchFamily="34" charset="0"/>
                        <a:cs typeface="Calibri" pitchFamily="34" charset="0"/>
                      </a:endParaRPr>
                    </a:p>
                  </a:txBody>
                  <a:tcPr/>
                </a:tc>
                <a:tc>
                  <a:txBody>
                    <a:bodyPr/>
                    <a:lstStyle/>
                    <a:p>
                      <a:r>
                        <a:rPr lang="en-US" sz="2000" b="0" kern="1200" dirty="0" err="1">
                          <a:solidFill>
                            <a:schemeClr val="tx1"/>
                          </a:solidFill>
                          <a:latin typeface="+mn-lt"/>
                          <a:ea typeface="+mn-ea"/>
                          <a:cs typeface="+mn-cs"/>
                        </a:rPr>
                        <a:t>films.insert</a:t>
                      </a:r>
                      <a:r>
                        <a:rPr lang="en-US" sz="2000" b="0" kern="1200" dirty="0">
                          <a:solidFill>
                            <a:schemeClr val="tx1"/>
                          </a:solidFill>
                          <a:latin typeface="+mn-lt"/>
                          <a:ea typeface="+mn-ea"/>
                          <a:cs typeface="+mn-cs"/>
                        </a:rPr>
                        <a:t>(2, 'Loveless')</a:t>
                      </a:r>
                    </a:p>
                    <a:p>
                      <a:pPr marL="0" marR="0" indent="0" algn="l" defTabSz="914400" rtl="0" eaLnBrk="1" fontAlgn="auto" latinLnBrk="0" hangingPunct="1">
                        <a:lnSpc>
                          <a:spcPct val="100000"/>
                        </a:lnSpc>
                        <a:spcBef>
                          <a:spcPts val="0"/>
                        </a:spcBef>
                        <a:spcAft>
                          <a:spcPts val="0"/>
                        </a:spcAft>
                        <a:buClrTx/>
                        <a:buSzTx/>
                        <a:buFontTx/>
                        <a:buNone/>
                        <a:tabLst/>
                        <a:defRPr/>
                      </a:pPr>
                      <a:r>
                        <a:rPr lang="nl-BE" altLang="nl-BE" sz="1800" b="0" dirty="0">
                          <a:solidFill>
                            <a:schemeClr val="tx1"/>
                          </a:solidFill>
                          <a:latin typeface="Consolas" panose="020B0609020204030204" pitchFamily="49" charset="0"/>
                          <a:cs typeface="Courier New" panose="02070309020205020404" pitchFamily="49" charset="0"/>
                        </a:rPr>
                        <a:t>[</a:t>
                      </a:r>
                      <a:r>
                        <a:rPr lang="nl-BE" altLang="nl-BE" sz="1800" b="0" kern="1200" dirty="0">
                          <a:solidFill>
                            <a:srgbClr val="009900"/>
                          </a:solidFill>
                          <a:latin typeface="Consolas" panose="020B0609020204030204" pitchFamily="49" charset="0"/>
                          <a:ea typeface="+mn-ea"/>
                          <a:cs typeface="Courier New" panose="02070309020205020404" pitchFamily="49" charset="0"/>
                        </a:rPr>
                        <a:t>'Wonder', 'Loving Vincent', 'Loveless', 'Red Sparrow', 'Jumanji'</a:t>
                      </a:r>
                      <a:r>
                        <a:rPr lang="nl-BE" altLang="nl-BE" sz="1800" b="0" kern="1200" dirty="0">
                          <a:solidFill>
                            <a:schemeClr val="tx1"/>
                          </a:solidFill>
                          <a:latin typeface="Consolas" panose="020B0609020204030204" pitchFamily="49" charset="0"/>
                          <a:ea typeface="+mn-ea"/>
                          <a:cs typeface="Courier New" panose="02070309020205020404" pitchFamily="49" charset="0"/>
                        </a:rPr>
                        <a:t>]</a:t>
                      </a:r>
                      <a:endParaRPr lang="en-US" sz="1800" b="0" kern="1200" dirty="0">
                        <a:solidFill>
                          <a:schemeClr val="tx1"/>
                        </a:solidFill>
                        <a:latin typeface="Consolas" panose="020B0609020204030204" pitchFamily="49" charset="0"/>
                        <a:ea typeface="+mn-ea"/>
                        <a:cs typeface="Courier New" panose="02070309020205020404" pitchFamily="49" charset="0"/>
                      </a:endParaRPr>
                    </a:p>
                    <a:p>
                      <a:endParaRPr lang="en-US" sz="1400" b="0" dirty="0">
                        <a:solidFill>
                          <a:schemeClr val="tx1"/>
                        </a:solidFill>
                        <a:latin typeface="Courier New" pitchFamily="49" charset="0"/>
                        <a:cs typeface="Courier New" pitchFamily="49" charset="0"/>
                      </a:endParaRPr>
                    </a:p>
                  </a:txBody>
                  <a:tcPr/>
                </a:tc>
                <a:extLst>
                  <a:ext uri="{0D108BD9-81ED-4DB2-BD59-A6C34878D82A}">
                    <a16:rowId xmlns:a16="http://schemas.microsoft.com/office/drawing/2014/main" val="358473692"/>
                  </a:ext>
                </a:extLst>
              </a:tr>
              <a:tr h="247897">
                <a:tc>
                  <a:txBody>
                    <a:bodyPr/>
                    <a:lstStyle/>
                    <a:p>
                      <a:r>
                        <a:rPr lang="nl-NL" sz="2000" b="0" dirty="0">
                          <a:solidFill>
                            <a:schemeClr val="tx1"/>
                          </a:solidFill>
                        </a:rPr>
                        <a:t>remove</a:t>
                      </a:r>
                      <a:endParaRPr lang="en-US" sz="2000" b="0" dirty="0">
                        <a:solidFill>
                          <a:schemeClr val="tx1"/>
                        </a:solidFill>
                        <a:latin typeface="Courier New" pitchFamily="49" charset="0"/>
                        <a:cs typeface="Courier New" pitchFamily="49" charset="0"/>
                      </a:endParaRPr>
                    </a:p>
                  </a:txBody>
                  <a:tcPr/>
                </a:tc>
                <a:tc>
                  <a:txBody>
                    <a:bodyPr/>
                    <a:lstStyle/>
                    <a:p>
                      <a:r>
                        <a:rPr lang="nl-NL" sz="2000" b="0" baseline="0" dirty="0">
                          <a:solidFill>
                            <a:schemeClr val="tx1"/>
                          </a:solidFill>
                        </a:rPr>
                        <a:t>delete the</a:t>
                      </a:r>
                      <a:r>
                        <a:rPr lang="nl-NL" sz="2000" b="0" dirty="0">
                          <a:solidFill>
                            <a:srgbClr val="FF0000"/>
                          </a:solidFill>
                        </a:rPr>
                        <a:t> first</a:t>
                      </a:r>
                      <a:r>
                        <a:rPr lang="nl-NL" sz="2000" b="0" baseline="0" dirty="0">
                          <a:solidFill>
                            <a:schemeClr val="tx1"/>
                          </a:solidFill>
                        </a:rPr>
                        <a:t> element of the list with the specified value			</a:t>
                      </a:r>
                      <a:endParaRPr lang="en-US" sz="2000" b="0" dirty="0">
                        <a:solidFill>
                          <a:schemeClr val="tx1"/>
                        </a:solidFill>
                        <a:latin typeface="Calibri" pitchFamily="34" charset="0"/>
                        <a:cs typeface="Calibri" pitchFamily="34" charset="0"/>
                      </a:endParaRPr>
                    </a:p>
                  </a:txBody>
                  <a:tcPr/>
                </a:tc>
                <a:tc>
                  <a:txBody>
                    <a:bodyPr/>
                    <a:lstStyle/>
                    <a:p>
                      <a:r>
                        <a:rPr lang="en-US" sz="2000" b="0" kern="1200" dirty="0" err="1">
                          <a:solidFill>
                            <a:schemeClr val="tx1"/>
                          </a:solidFill>
                          <a:latin typeface="+mn-lt"/>
                          <a:ea typeface="+mn-ea"/>
                          <a:cs typeface="+mn-cs"/>
                        </a:rPr>
                        <a:t>films.remove</a:t>
                      </a:r>
                      <a:r>
                        <a:rPr lang="en-US" sz="2000" b="0" kern="1200" dirty="0">
                          <a:solidFill>
                            <a:schemeClr val="tx1"/>
                          </a:solidFill>
                          <a:latin typeface="+mn-lt"/>
                          <a:ea typeface="+mn-ea"/>
                          <a:cs typeface="+mn-cs"/>
                        </a:rPr>
                        <a:t>('Wonder')</a:t>
                      </a:r>
                    </a:p>
                    <a:p>
                      <a:pPr marL="0" marR="0" indent="0" algn="l" defTabSz="914400" rtl="0" eaLnBrk="1" fontAlgn="auto" latinLnBrk="0" hangingPunct="1">
                        <a:lnSpc>
                          <a:spcPct val="100000"/>
                        </a:lnSpc>
                        <a:spcBef>
                          <a:spcPts val="0"/>
                        </a:spcBef>
                        <a:spcAft>
                          <a:spcPts val="0"/>
                        </a:spcAft>
                        <a:buClrTx/>
                        <a:buSzTx/>
                        <a:buFontTx/>
                        <a:buNone/>
                        <a:tabLst/>
                        <a:defRPr/>
                      </a:pPr>
                      <a:r>
                        <a:rPr lang="nl-BE" altLang="nl-BE" sz="1800" b="0" dirty="0">
                          <a:solidFill>
                            <a:schemeClr val="tx1"/>
                          </a:solidFill>
                          <a:latin typeface="Consolas" panose="020B0609020204030204" pitchFamily="49" charset="0"/>
                          <a:cs typeface="Courier New" panose="02070309020205020404" pitchFamily="49" charset="0"/>
                        </a:rPr>
                        <a:t>[</a:t>
                      </a:r>
                      <a:r>
                        <a:rPr lang="nl-BE" altLang="nl-BE" sz="1800" b="0" kern="1200" dirty="0">
                          <a:solidFill>
                            <a:srgbClr val="009900"/>
                          </a:solidFill>
                          <a:latin typeface="Consolas" panose="020B0609020204030204" pitchFamily="49" charset="0"/>
                          <a:ea typeface="+mn-ea"/>
                          <a:cs typeface="Courier New" panose="02070309020205020404" pitchFamily="49" charset="0"/>
                        </a:rPr>
                        <a:t>'Loving Vincent', 'Red Sparrow', 'Jumanji'</a:t>
                      </a:r>
                      <a:r>
                        <a:rPr lang="nl-BE" altLang="nl-BE" sz="1800" b="0" kern="1200" dirty="0">
                          <a:solidFill>
                            <a:schemeClr val="tx1"/>
                          </a:solidFill>
                          <a:latin typeface="Consolas" panose="020B0609020204030204" pitchFamily="49" charset="0"/>
                          <a:ea typeface="+mn-ea"/>
                          <a:cs typeface="Courier New" panose="02070309020205020404" pitchFamily="49" charset="0"/>
                        </a:rPr>
                        <a:t>]</a:t>
                      </a:r>
                      <a:endParaRPr lang="en-US" sz="1800" b="0" kern="1200" dirty="0">
                        <a:solidFill>
                          <a:schemeClr val="tx1"/>
                        </a:solidFill>
                        <a:latin typeface="Consolas" panose="020B0609020204030204" pitchFamily="49" charset="0"/>
                        <a:ea typeface="+mn-ea"/>
                        <a:cs typeface="Courier New" panose="02070309020205020404" pitchFamily="49" charset="0"/>
                      </a:endParaRPr>
                    </a:p>
                    <a:p>
                      <a:endParaRPr lang="en-US" sz="1400" b="0" dirty="0">
                        <a:solidFill>
                          <a:schemeClr val="tx1"/>
                        </a:solidFill>
                        <a:latin typeface="Courier New" pitchFamily="49" charset="0"/>
                        <a:cs typeface="Courier New" pitchFamily="49" charset="0"/>
                      </a:endParaRPr>
                    </a:p>
                  </a:txBody>
                  <a:tcPr/>
                </a:tc>
                <a:extLst>
                  <a:ext uri="{0D108BD9-81ED-4DB2-BD59-A6C34878D82A}">
                    <a16:rowId xmlns:a16="http://schemas.microsoft.com/office/drawing/2014/main" val="10005"/>
                  </a:ext>
                </a:extLst>
              </a:tr>
              <a:tr h="329177">
                <a:tc>
                  <a:txBody>
                    <a:bodyPr/>
                    <a:lstStyle/>
                    <a:p>
                      <a:r>
                        <a:rPr lang="en-US" sz="2000" b="0" kern="1200" dirty="0">
                          <a:solidFill>
                            <a:schemeClr val="tx1"/>
                          </a:solidFill>
                          <a:latin typeface="+mn-lt"/>
                          <a:ea typeface="+mn-ea"/>
                          <a:cs typeface="+mn-cs"/>
                        </a:rPr>
                        <a:t>pop</a:t>
                      </a:r>
                    </a:p>
                  </a:txBody>
                  <a:tcPr/>
                </a:tc>
                <a:tc>
                  <a:txBody>
                    <a:bodyPr/>
                    <a:lstStyle/>
                    <a:p>
                      <a:r>
                        <a:rPr lang="en-US" sz="2000" b="0" dirty="0">
                          <a:solidFill>
                            <a:schemeClr val="tx1"/>
                          </a:solidFill>
                          <a:latin typeface="Calibri" pitchFamily="34" charset="0"/>
                          <a:cs typeface="Calibri" pitchFamily="34" charset="0"/>
                        </a:rPr>
                        <a:t>delete element at indicated position</a:t>
                      </a:r>
                      <a:r>
                        <a:rPr lang="nl-NL" sz="2000" b="0" baseline="0" dirty="0">
                          <a:solidFill>
                            <a:srgbClr val="446785"/>
                          </a:solidFill>
                        </a:rPr>
                        <a:t>*</a:t>
                      </a:r>
                      <a:endParaRPr lang="en-US" sz="2000" b="0" dirty="0">
                        <a:solidFill>
                          <a:schemeClr val="tx1"/>
                        </a:solidFill>
                        <a:latin typeface="Calibri" pitchFamily="34" charset="0"/>
                        <a:cs typeface="Calibri" pitchFamily="34" charset="0"/>
                      </a:endParaRPr>
                    </a:p>
                  </a:txBody>
                  <a:tcPr/>
                </a:tc>
                <a:tc>
                  <a:txBody>
                    <a:bodyPr/>
                    <a:lstStyle/>
                    <a:p>
                      <a:r>
                        <a:rPr lang="en-US" sz="2000" b="0" kern="1200" dirty="0" err="1">
                          <a:solidFill>
                            <a:schemeClr val="tx1"/>
                          </a:solidFill>
                          <a:latin typeface="+mn-lt"/>
                          <a:ea typeface="+mn-ea"/>
                          <a:cs typeface="+mn-cs"/>
                        </a:rPr>
                        <a:t>films.pop</a:t>
                      </a:r>
                      <a:r>
                        <a:rPr lang="en-US" sz="2000" b="0" kern="1200" dirty="0">
                          <a:solidFill>
                            <a:schemeClr val="tx1"/>
                          </a:solidFill>
                          <a:latin typeface="+mn-lt"/>
                          <a:ea typeface="+mn-ea"/>
                          <a:cs typeface="+mn-cs"/>
                        </a:rPr>
                        <a:t>(0)</a:t>
                      </a:r>
                    </a:p>
                    <a:p>
                      <a:pPr marL="0" marR="0" indent="0" algn="l" defTabSz="914400" rtl="0" eaLnBrk="1" fontAlgn="auto" latinLnBrk="0" hangingPunct="1">
                        <a:lnSpc>
                          <a:spcPct val="100000"/>
                        </a:lnSpc>
                        <a:spcBef>
                          <a:spcPts val="0"/>
                        </a:spcBef>
                        <a:spcAft>
                          <a:spcPts val="0"/>
                        </a:spcAft>
                        <a:buClrTx/>
                        <a:buSzTx/>
                        <a:buFontTx/>
                        <a:buNone/>
                        <a:tabLst/>
                        <a:defRPr/>
                      </a:pPr>
                      <a:r>
                        <a:rPr lang="nl-BE" altLang="nl-BE" sz="1800" b="0" dirty="0">
                          <a:solidFill>
                            <a:schemeClr val="tx1"/>
                          </a:solidFill>
                          <a:latin typeface="Consolas" panose="020B0609020204030204" pitchFamily="49" charset="0"/>
                          <a:cs typeface="Courier New" panose="02070309020205020404" pitchFamily="49" charset="0"/>
                        </a:rPr>
                        <a:t>[</a:t>
                      </a:r>
                      <a:r>
                        <a:rPr lang="nl-BE" altLang="nl-BE" sz="1800" b="0" kern="1200" dirty="0">
                          <a:solidFill>
                            <a:srgbClr val="009900"/>
                          </a:solidFill>
                          <a:latin typeface="Consolas" panose="020B0609020204030204" pitchFamily="49" charset="0"/>
                          <a:ea typeface="+mn-ea"/>
                          <a:cs typeface="Courier New" panose="02070309020205020404" pitchFamily="49" charset="0"/>
                        </a:rPr>
                        <a:t>'Loving Vincent', 'Red Sparrow', 'Jumanji'</a:t>
                      </a:r>
                      <a:r>
                        <a:rPr lang="nl-BE" altLang="nl-BE" sz="1800" b="0" kern="1200" dirty="0">
                          <a:solidFill>
                            <a:schemeClr val="tx1"/>
                          </a:solidFill>
                          <a:latin typeface="Consolas" panose="020B0609020204030204" pitchFamily="49" charset="0"/>
                          <a:ea typeface="+mn-ea"/>
                          <a:cs typeface="Courier New" panose="02070309020205020404" pitchFamily="49" charset="0"/>
                        </a:rPr>
                        <a:t>]</a:t>
                      </a:r>
                      <a:endParaRPr lang="en-US" sz="1800" b="0" kern="1200" dirty="0">
                        <a:solidFill>
                          <a:schemeClr val="tx1"/>
                        </a:solidFill>
                        <a:latin typeface="Consolas" panose="020B0609020204030204" pitchFamily="49" charset="0"/>
                        <a:ea typeface="+mn-ea"/>
                        <a:cs typeface="Courier New" panose="02070309020205020404" pitchFamily="49" charset="0"/>
                      </a:endParaRPr>
                    </a:p>
                  </a:txBody>
                  <a:tcPr/>
                </a:tc>
                <a:extLst>
                  <a:ext uri="{0D108BD9-81ED-4DB2-BD59-A6C34878D82A}">
                    <a16:rowId xmlns:a16="http://schemas.microsoft.com/office/drawing/2014/main" val="3564492883"/>
                  </a:ext>
                </a:extLst>
              </a:tr>
            </a:tbl>
          </a:graphicData>
        </a:graphic>
      </p:graphicFrame>
      <p:sp>
        <p:nvSpPr>
          <p:cNvPr id="6" name="Rechthoek 5">
            <a:extLst>
              <a:ext uri="{FF2B5EF4-FFF2-40B4-BE49-F238E27FC236}">
                <a16:creationId xmlns:a16="http://schemas.microsoft.com/office/drawing/2014/main" id="{44D27589-D036-454D-9429-A8442796950D}"/>
              </a:ext>
            </a:extLst>
          </p:cNvPr>
          <p:cNvSpPr/>
          <p:nvPr/>
        </p:nvSpPr>
        <p:spPr>
          <a:xfrm>
            <a:off x="485775" y="1476375"/>
            <a:ext cx="10273665" cy="400110"/>
          </a:xfrm>
          <a:prstGeom prst="rect">
            <a:avLst/>
          </a:prstGeom>
        </p:spPr>
        <p:txBody>
          <a:bodyPr wrap="square">
            <a:spAutoFit/>
          </a:bodyPr>
          <a:lstStyle/>
          <a:p>
            <a:r>
              <a:rPr lang="nl-BE" altLang="nl-BE" sz="2000">
                <a:solidFill>
                  <a:srgbClr val="000000"/>
                </a:solidFill>
                <a:latin typeface="Consolas" panose="020B0609020204030204" pitchFamily="49" charset="0"/>
                <a:cs typeface="Courier New" panose="02070309020205020404" pitchFamily="49" charset="0"/>
              </a:rPr>
              <a:t>films = </a:t>
            </a:r>
            <a:r>
              <a:rPr lang="nl-BE" altLang="nl-BE" sz="2000">
                <a:latin typeface="Consolas" panose="020B0609020204030204" pitchFamily="49" charset="0"/>
                <a:cs typeface="Courier New"/>
              </a:rPr>
              <a:t>[</a:t>
            </a:r>
            <a:r>
              <a:rPr lang="nl-BE" altLang="nl-BE" sz="2000">
                <a:solidFill>
                  <a:srgbClr val="009900"/>
                </a:solidFill>
                <a:latin typeface="Consolas" panose="020B0609020204030204" pitchFamily="49" charset="0"/>
                <a:cs typeface="Courier New"/>
              </a:rPr>
              <a:t>'Wonder', '</a:t>
            </a:r>
            <a:r>
              <a:rPr lang="nl-BE" altLang="nl-BE" sz="2000" err="1">
                <a:solidFill>
                  <a:srgbClr val="009900"/>
                </a:solidFill>
                <a:latin typeface="Consolas" panose="020B0609020204030204" pitchFamily="49" charset="0"/>
                <a:cs typeface="Courier New"/>
              </a:rPr>
              <a:t>Loving Vincent', 'Red Sparrow</a:t>
            </a:r>
            <a:r>
              <a:rPr lang="nl-BE" altLang="nl-BE" sz="2000">
                <a:solidFill>
                  <a:srgbClr val="009900"/>
                </a:solidFill>
                <a:latin typeface="Consolas" panose="020B0609020204030204" pitchFamily="49" charset="0"/>
                <a:cs typeface="Courier New"/>
              </a:rPr>
              <a:t>', '</a:t>
            </a:r>
            <a:r>
              <a:rPr lang="nl-BE" altLang="nl-BE" sz="2000" err="1">
                <a:solidFill>
                  <a:srgbClr val="009900"/>
                </a:solidFill>
                <a:latin typeface="Consolas" panose="020B0609020204030204" pitchFamily="49" charset="0"/>
                <a:cs typeface="Courier New"/>
              </a:rPr>
              <a:t>Jumanji</a:t>
            </a:r>
            <a:r>
              <a:rPr lang="nl-BE" altLang="nl-BE" sz="2000">
                <a:solidFill>
                  <a:srgbClr val="009900"/>
                </a:solidFill>
                <a:latin typeface="Consolas" panose="020B0609020204030204" pitchFamily="49" charset="0"/>
                <a:cs typeface="Courier New"/>
              </a:rPr>
              <a:t>'</a:t>
            </a:r>
            <a:r>
              <a:rPr lang="nl-BE" altLang="nl-BE" sz="2000">
                <a:latin typeface="Consolas" panose="020B0609020204030204" pitchFamily="49" charset="0"/>
                <a:cs typeface="Courier New"/>
              </a:rPr>
              <a:t>]</a:t>
            </a:r>
            <a:endParaRPr lang="nl-BE" sz="2000">
              <a:latin typeface="Consolas" panose="020B0609020204030204" pitchFamily="49" charset="0"/>
            </a:endParaRPr>
          </a:p>
        </p:txBody>
      </p:sp>
      <p:sp>
        <p:nvSpPr>
          <p:cNvPr id="7" name="TextBox 6">
            <a:extLst>
              <a:ext uri="{FF2B5EF4-FFF2-40B4-BE49-F238E27FC236}">
                <a16:creationId xmlns:a16="http://schemas.microsoft.com/office/drawing/2014/main" id="{08485AE5-93BA-4CBC-A8F6-E57DBB953C1C}"/>
              </a:ext>
            </a:extLst>
          </p:cNvPr>
          <p:cNvSpPr txBox="1"/>
          <p:nvPr/>
        </p:nvSpPr>
        <p:spPr>
          <a:xfrm>
            <a:off x="485774" y="6399727"/>
            <a:ext cx="8983345" cy="369332"/>
          </a:xfrm>
          <a:prstGeom prst="rect">
            <a:avLst/>
          </a:prstGeom>
          <a:noFill/>
        </p:spPr>
        <p:txBody>
          <a:bodyPr wrap="square">
            <a:spAutoFit/>
          </a:bodyPr>
          <a:lstStyle/>
          <a:p>
            <a:r>
              <a:rPr lang="nl-NL" sz="1800" b="0" baseline="0" dirty="0">
                <a:solidFill>
                  <a:srgbClr val="446785"/>
                </a:solidFill>
              </a:rPr>
              <a:t>(*) </a:t>
            </a:r>
            <a:r>
              <a:rPr lang="nl-NL" sz="1800" b="0" baseline="0" dirty="0"/>
              <a:t>when no index position is included, the last element in the list is deleted</a:t>
            </a:r>
            <a:endParaRPr lang="en-GB" dirty="0"/>
          </a:p>
        </p:txBody>
      </p:sp>
      <p:pic>
        <p:nvPicPr>
          <p:cNvPr id="8" name="Audio 7">
            <a:hlinkClick r:id="" action="ppaction://media"/>
            <a:extLst>
              <a:ext uri="{FF2B5EF4-FFF2-40B4-BE49-F238E27FC236}">
                <a16:creationId xmlns:a16="http://schemas.microsoft.com/office/drawing/2014/main" id="{A0BDDADC-6774-424E-A317-51558FDC5D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19208388"/>
      </p:ext>
    </p:extLst>
  </p:cSld>
  <p:clrMapOvr>
    <a:masterClrMapping/>
  </p:clrMapOvr>
  <mc:AlternateContent xmlns:mc="http://schemas.openxmlformats.org/markup-compatibility/2006">
    <mc:Choice xmlns:p14="http://schemas.microsoft.com/office/powerpoint/2010/main" Requires="p14">
      <p:transition spd="slow" p14:dur="2000" advTm="57087"/>
    </mc:Choice>
    <mc:Fallback>
      <p:transition spd="slow" advTm="57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A1BDAD-85D8-4093-88D4-73B9E3502198}"/>
              </a:ext>
            </a:extLst>
          </p:cNvPr>
          <p:cNvSpPr>
            <a:spLocks noGrp="1"/>
          </p:cNvSpPr>
          <p:nvPr>
            <p:ph type="title"/>
          </p:nvPr>
        </p:nvSpPr>
        <p:spPr/>
        <p:txBody>
          <a:bodyPr/>
          <a:lstStyle/>
          <a:p>
            <a:r>
              <a:rPr lang="nl-BE"/>
              <a:t>Methods for mutations of List</a:t>
            </a:r>
          </a:p>
        </p:txBody>
      </p:sp>
      <p:sp>
        <p:nvSpPr>
          <p:cNvPr id="4" name="Tijdelijke aanduiding voor dianummer 3">
            <a:extLst>
              <a:ext uri="{FF2B5EF4-FFF2-40B4-BE49-F238E27FC236}">
                <a16:creationId xmlns:a16="http://schemas.microsoft.com/office/drawing/2014/main" id="{026A1E74-CF3E-45DB-8CB5-0677A1089B72}"/>
              </a:ext>
            </a:extLst>
          </p:cNvPr>
          <p:cNvSpPr>
            <a:spLocks noGrp="1"/>
          </p:cNvSpPr>
          <p:nvPr>
            <p:ph type="sldNum" sz="quarter" idx="12"/>
          </p:nvPr>
        </p:nvSpPr>
        <p:spPr/>
        <p:txBody>
          <a:bodyPr/>
          <a:lstStyle/>
          <a:p>
            <a:fld id="{FE1B3154-47D9-4402-8EDB-E791933DC0B9}" type="slidenum">
              <a:rPr lang="nl-BE" smtClean="0"/>
              <a:pPr/>
              <a:t>16</a:t>
            </a:fld>
            <a:endParaRPr lang="nl-BE"/>
          </a:p>
        </p:txBody>
      </p:sp>
      <p:graphicFrame>
        <p:nvGraphicFramePr>
          <p:cNvPr id="5" name="Tabel 4">
            <a:extLst>
              <a:ext uri="{FF2B5EF4-FFF2-40B4-BE49-F238E27FC236}">
                <a16:creationId xmlns:a16="http://schemas.microsoft.com/office/drawing/2014/main" id="{777601E7-5A58-4007-966E-C058A682A574}"/>
              </a:ext>
            </a:extLst>
          </p:cNvPr>
          <p:cNvGraphicFramePr>
            <a:graphicFrameLocks noGrp="1"/>
          </p:cNvGraphicFramePr>
          <p:nvPr>
            <p:extLst>
              <p:ext uri="{D42A27DB-BD31-4B8C-83A1-F6EECF244321}">
                <p14:modId xmlns:p14="http://schemas.microsoft.com/office/powerpoint/2010/main" val="1702281127"/>
              </p:ext>
            </p:extLst>
          </p:nvPr>
        </p:nvGraphicFramePr>
        <p:xfrm>
          <a:off x="377612" y="1503681"/>
          <a:ext cx="11682307" cy="4854750"/>
        </p:xfrm>
        <a:graphic>
          <a:graphicData uri="http://schemas.openxmlformats.org/drawingml/2006/table">
            <a:tbl>
              <a:tblPr firstRow="1" bandRow="1">
                <a:tableStyleId>{5940675A-B579-460E-94D1-54222C63F5DA}</a:tableStyleId>
              </a:tblPr>
              <a:tblGrid>
                <a:gridCol w="1523673">
                  <a:extLst>
                    <a:ext uri="{9D8B030D-6E8A-4147-A177-3AD203B41FA5}">
                      <a16:colId xmlns:a16="http://schemas.microsoft.com/office/drawing/2014/main" val="20000"/>
                    </a:ext>
                  </a:extLst>
                </a:gridCol>
                <a:gridCol w="3803058">
                  <a:extLst>
                    <a:ext uri="{9D8B030D-6E8A-4147-A177-3AD203B41FA5}">
                      <a16:colId xmlns:a16="http://schemas.microsoft.com/office/drawing/2014/main" val="20001"/>
                    </a:ext>
                  </a:extLst>
                </a:gridCol>
                <a:gridCol w="6355576">
                  <a:extLst>
                    <a:ext uri="{9D8B030D-6E8A-4147-A177-3AD203B41FA5}">
                      <a16:colId xmlns:a16="http://schemas.microsoft.com/office/drawing/2014/main" val="20002"/>
                    </a:ext>
                  </a:extLst>
                </a:gridCol>
              </a:tblGrid>
              <a:tr h="399775">
                <a:tc>
                  <a:txBody>
                    <a:bodyPr/>
                    <a:lstStyle/>
                    <a:p>
                      <a:r>
                        <a:rPr lang="nl-NL" sz="2000" b="1" err="1">
                          <a:solidFill>
                            <a:schemeClr val="tx1"/>
                          </a:solidFill>
                        </a:rPr>
                        <a:t>method</a:t>
                      </a:r>
                      <a:endParaRPr lang="en-US" sz="2000" b="1">
                        <a:solidFill>
                          <a:schemeClr val="tx1"/>
                        </a:solidFill>
                      </a:endParaRPr>
                    </a:p>
                  </a:txBody>
                  <a:tcPr/>
                </a:tc>
                <a:tc>
                  <a:txBody>
                    <a:bodyPr/>
                    <a:lstStyle/>
                    <a:p>
                      <a:r>
                        <a:rPr lang="nl-NL" sz="2000" b="1">
                          <a:solidFill>
                            <a:schemeClr val="tx1"/>
                          </a:solidFill>
                        </a:rPr>
                        <a:t>functionality</a:t>
                      </a:r>
                      <a:endParaRPr lang="en-US" sz="2000" b="1">
                        <a:solidFill>
                          <a:schemeClr val="tx1"/>
                        </a:solidFill>
                      </a:endParaRPr>
                    </a:p>
                  </a:txBody>
                  <a:tcPr/>
                </a:tc>
                <a:tc>
                  <a:txBody>
                    <a:bodyPr/>
                    <a:lstStyle/>
                    <a:p>
                      <a:r>
                        <a:rPr lang="nl-NL" sz="2000" b="1">
                          <a:solidFill>
                            <a:schemeClr val="tx1"/>
                          </a:solidFill>
                        </a:rPr>
                        <a:t>example and result</a:t>
                      </a:r>
                      <a:endParaRPr lang="en-US" sz="2000" b="1">
                        <a:solidFill>
                          <a:schemeClr val="tx1"/>
                        </a:solidFill>
                      </a:endParaRPr>
                    </a:p>
                  </a:txBody>
                  <a:tcPr/>
                </a:tc>
                <a:extLst>
                  <a:ext uri="{0D108BD9-81ED-4DB2-BD59-A6C34878D82A}">
                    <a16:rowId xmlns:a16="http://schemas.microsoft.com/office/drawing/2014/main" val="10000"/>
                  </a:ext>
                </a:extLst>
              </a:tr>
              <a:tr h="953311">
                <a:tc>
                  <a:txBody>
                    <a:bodyPr/>
                    <a:lstStyle/>
                    <a:p>
                      <a:r>
                        <a:rPr lang="nl-NL" sz="2000" b="0" err="1">
                          <a:solidFill>
                            <a:schemeClr val="tx1"/>
                          </a:solidFill>
                        </a:rPr>
                        <a:t>sort</a:t>
                      </a:r>
                      <a:endParaRPr lang="nl-NL" sz="2000" b="0">
                        <a:solidFill>
                          <a:schemeClr val="tx1"/>
                        </a:solidFill>
                        <a:latin typeface="Courier New" pitchFamily="49" charset="0"/>
                        <a:cs typeface="Courier New" pitchFamily="49" charset="0"/>
                      </a:endParaRPr>
                    </a:p>
                  </a:txBody>
                  <a:tcPr/>
                </a:tc>
                <a:tc>
                  <a:txBody>
                    <a:bodyPr/>
                    <a:lstStyle/>
                    <a:p>
                      <a:r>
                        <a:rPr lang="nl-NL" sz="2000" b="0" baseline="0">
                          <a:solidFill>
                            <a:schemeClr val="tx1"/>
                          </a:solidFill>
                        </a:rPr>
                        <a:t>order </a:t>
                      </a:r>
                      <a:r>
                        <a:rPr lang="nl-NL" sz="2000" b="0" baseline="0" err="1">
                          <a:solidFill>
                            <a:schemeClr val="tx1"/>
                          </a:solidFill>
                        </a:rPr>
                        <a:t>the</a:t>
                      </a:r>
                      <a:r>
                        <a:rPr lang="nl-NL" sz="2000" b="0" baseline="0">
                          <a:solidFill>
                            <a:schemeClr val="tx1"/>
                          </a:solidFill>
                        </a:rPr>
                        <a:t> </a:t>
                      </a:r>
                      <a:r>
                        <a:rPr lang="nl-NL" sz="2000" b="0" baseline="0" err="1">
                          <a:solidFill>
                            <a:schemeClr val="tx1"/>
                          </a:solidFill>
                        </a:rPr>
                        <a:t>elements</a:t>
                      </a:r>
                      <a:r>
                        <a:rPr lang="nl-NL" sz="2000" b="0" baseline="0">
                          <a:solidFill>
                            <a:schemeClr val="tx1"/>
                          </a:solidFill>
                        </a:rPr>
                        <a:t> of </a:t>
                      </a:r>
                      <a:r>
                        <a:rPr lang="nl-NL" sz="2000" b="0" baseline="0" err="1">
                          <a:solidFill>
                            <a:schemeClr val="tx1"/>
                          </a:solidFill>
                        </a:rPr>
                        <a:t>the</a:t>
                      </a:r>
                      <a:r>
                        <a:rPr lang="nl-NL" sz="2000" b="0" baseline="0">
                          <a:solidFill>
                            <a:schemeClr val="tx1"/>
                          </a:solidFill>
                        </a:rPr>
                        <a:t> list</a:t>
                      </a:r>
                      <a:endParaRPr lang="en-US" sz="2000" b="0">
                        <a:solidFill>
                          <a:schemeClr val="tx1"/>
                        </a:solidFill>
                        <a:latin typeface="Calibri" pitchFamily="34" charset="0"/>
                        <a:cs typeface="Calibri" pitchFamily="34" charset="0"/>
                      </a:endParaRPr>
                    </a:p>
                  </a:txBody>
                  <a:tcPr/>
                </a:tc>
                <a:tc>
                  <a:txBody>
                    <a:bodyPr/>
                    <a:lstStyle/>
                    <a:p>
                      <a:r>
                        <a:rPr lang="en-US" sz="2000" b="0" dirty="0" err="1">
                          <a:solidFill>
                            <a:schemeClr val="tx1"/>
                          </a:solidFill>
                        </a:rPr>
                        <a:t>films.sort</a:t>
                      </a:r>
                      <a:r>
                        <a:rPr lang="en-US" sz="2000" b="0" dirty="0">
                          <a:solidFill>
                            <a:schemeClr val="tx1"/>
                          </a:solidFill>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latin typeface="Consolas" panose="020B0609020204030204" pitchFamily="49" charset="0"/>
                          <a:cs typeface="Courier New" panose="02070309020205020404" pitchFamily="49" charset="0"/>
                        </a:rPr>
                        <a:t>[</a:t>
                      </a:r>
                      <a:r>
                        <a:rPr lang="en-US" sz="1800" b="0" kern="1200" dirty="0">
                          <a:solidFill>
                            <a:srgbClr val="009900"/>
                          </a:solidFill>
                          <a:latin typeface="Consolas" panose="020B0609020204030204" pitchFamily="49" charset="0"/>
                          <a:ea typeface="+mn-ea"/>
                          <a:cs typeface="Courier New" panose="02070309020205020404" pitchFamily="49" charset="0"/>
                        </a:rPr>
                        <a:t>'Jumanji', 'Loving Vincent', 'Red Sparrow', ‘Wonder'</a:t>
                      </a:r>
                      <a:r>
                        <a:rPr lang="en-US" sz="1800" b="0" kern="1200" dirty="0">
                          <a:solidFill>
                            <a:schemeClr val="tx1"/>
                          </a:solidFill>
                          <a:latin typeface="Consolas" panose="020B0609020204030204" pitchFamily="49" charset="0"/>
                          <a:ea typeface="+mn-ea"/>
                          <a:cs typeface="Courier New" panose="02070309020205020404" pitchFamily="49" charset="0"/>
                        </a:rPr>
                        <a:t>]</a:t>
                      </a:r>
                    </a:p>
                  </a:txBody>
                  <a:tcPr/>
                </a:tc>
                <a:extLst>
                  <a:ext uri="{0D108BD9-81ED-4DB2-BD59-A6C34878D82A}">
                    <a16:rowId xmlns:a16="http://schemas.microsoft.com/office/drawing/2014/main" val="10007"/>
                  </a:ext>
                </a:extLst>
              </a:tr>
              <a:tr h="953311">
                <a:tc>
                  <a:txBody>
                    <a:bodyPr/>
                    <a:lstStyle/>
                    <a:p>
                      <a:r>
                        <a:rPr lang="nl-NL" sz="2000" b="0" dirty="0">
                          <a:solidFill>
                            <a:schemeClr val="tx1"/>
                          </a:solidFill>
                        </a:rPr>
                        <a:t>reverse</a:t>
                      </a:r>
                      <a:endParaRPr lang="en-US" sz="2000" b="0" dirty="0">
                        <a:solidFill>
                          <a:schemeClr val="tx1"/>
                        </a:solidFill>
                        <a:latin typeface="Courier New" pitchFamily="49" charset="0"/>
                        <a:cs typeface="Courier New" pitchFamily="49" charset="0"/>
                      </a:endParaRPr>
                    </a:p>
                  </a:txBody>
                  <a:tcPr/>
                </a:tc>
                <a:tc>
                  <a:txBody>
                    <a:bodyPr/>
                    <a:lstStyle/>
                    <a:p>
                      <a:r>
                        <a:rPr lang="nl-NL" sz="2000" b="0" dirty="0">
                          <a:solidFill>
                            <a:schemeClr val="tx1"/>
                          </a:solidFill>
                        </a:rPr>
                        <a:t>reverse order of elements</a:t>
                      </a:r>
                      <a:endParaRPr lang="en-US" sz="2000" b="0" dirty="0">
                        <a:solidFill>
                          <a:schemeClr val="tx1"/>
                        </a:solidFill>
                        <a:latin typeface="Calibri" pitchFamily="34" charset="0"/>
                        <a:cs typeface="Calibri" pitchFamily="34" charset="0"/>
                      </a:endParaRPr>
                    </a:p>
                  </a:txBody>
                  <a:tcPr/>
                </a:tc>
                <a:tc>
                  <a:txBody>
                    <a:bodyPr/>
                    <a:lstStyle/>
                    <a:p>
                      <a:r>
                        <a:rPr lang="en-US" sz="2000" b="0" kern="1200" dirty="0" err="1">
                          <a:solidFill>
                            <a:schemeClr val="tx1"/>
                          </a:solidFill>
                          <a:latin typeface="+mn-lt"/>
                          <a:ea typeface="+mn-ea"/>
                          <a:cs typeface="+mn-cs"/>
                        </a:rPr>
                        <a:t>films.reverse</a:t>
                      </a:r>
                      <a:r>
                        <a:rPr lang="en-US" sz="2000" b="0" kern="1200" dirty="0">
                          <a:solidFill>
                            <a:schemeClr val="tx1"/>
                          </a:solidFill>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latin typeface="Consolas" panose="020B0609020204030204" pitchFamily="49" charset="0"/>
                          <a:cs typeface="Courier New" panose="02070309020205020404" pitchFamily="49" charset="0"/>
                        </a:rPr>
                        <a:t>[</a:t>
                      </a:r>
                      <a:r>
                        <a:rPr lang="en-US" sz="1800" b="0" kern="1200" dirty="0">
                          <a:solidFill>
                            <a:srgbClr val="009900"/>
                          </a:solidFill>
                          <a:latin typeface="Consolas" panose="020B0609020204030204" pitchFamily="49" charset="0"/>
                          <a:ea typeface="+mn-ea"/>
                          <a:cs typeface="Courier New" panose="02070309020205020404" pitchFamily="49" charset="0"/>
                        </a:rPr>
                        <a:t>'Jumanji', 'Red Sparrow', 'Loving Vincent', </a:t>
                      </a:r>
                      <a:r>
                        <a:rPr lang="nl-BE" altLang="nl-BE" sz="1800" b="0" kern="1200" dirty="0">
                          <a:solidFill>
                            <a:srgbClr val="009900"/>
                          </a:solidFill>
                          <a:latin typeface="Consolas" panose="020B0609020204030204" pitchFamily="49" charset="0"/>
                          <a:ea typeface="+mn-ea"/>
                          <a:cs typeface="Courier New" panose="02070309020205020404" pitchFamily="49" charset="0"/>
                        </a:rPr>
                        <a:t>'Wonder'</a:t>
                      </a:r>
                      <a:r>
                        <a:rPr lang="en-US" sz="1800" b="0" dirty="0">
                          <a:solidFill>
                            <a:schemeClr val="tx1"/>
                          </a:solidFill>
                          <a:latin typeface="Consolas" panose="020B0609020204030204" pitchFamily="49" charset="0"/>
                          <a:cs typeface="Courier New" panose="02070309020205020404" pitchFamily="49" charset="0"/>
                        </a:rPr>
                        <a:t>]</a:t>
                      </a:r>
                    </a:p>
                  </a:txBody>
                  <a:tcPr/>
                </a:tc>
                <a:extLst>
                  <a:ext uri="{0D108BD9-81ED-4DB2-BD59-A6C34878D82A}">
                    <a16:rowId xmlns:a16="http://schemas.microsoft.com/office/drawing/2014/main" val="3763568538"/>
                  </a:ext>
                </a:extLst>
              </a:tr>
              <a:tr h="953311">
                <a:tc>
                  <a:txBody>
                    <a:bodyPr/>
                    <a:lstStyle/>
                    <a:p>
                      <a:r>
                        <a:rPr lang="nl-NL" sz="2000" b="0" dirty="0">
                          <a:solidFill>
                            <a:schemeClr val="tx1"/>
                          </a:solidFill>
                          <a:latin typeface="+mn-lt"/>
                          <a:cs typeface="Courier New" pitchFamily="49" charset="0"/>
                        </a:rPr>
                        <a:t>extend</a:t>
                      </a:r>
                    </a:p>
                  </a:txBody>
                  <a:tcPr/>
                </a:tc>
                <a:tc>
                  <a:txBody>
                    <a:bodyPr/>
                    <a:lstStyle/>
                    <a:p>
                      <a:r>
                        <a:rPr lang="en-US" sz="2000" b="0" dirty="0">
                          <a:solidFill>
                            <a:schemeClr val="tx1"/>
                          </a:solidFill>
                          <a:latin typeface="Calibri" pitchFamily="34" charset="0"/>
                          <a:cs typeface="Calibri" pitchFamily="34" charset="0"/>
                        </a:rPr>
                        <a:t>add a second list at the end of the first</a:t>
                      </a:r>
                    </a:p>
                  </a:txBody>
                  <a:tcPr/>
                </a:tc>
                <a:tc>
                  <a:txBody>
                    <a:bodyPr/>
                    <a:lstStyle/>
                    <a:p>
                      <a:r>
                        <a:rPr lang="en-US" sz="2000" b="0" dirty="0" err="1">
                          <a:solidFill>
                            <a:schemeClr val="tx1"/>
                          </a:solidFill>
                          <a:latin typeface="+mn-lt"/>
                          <a:cs typeface="Courier New" pitchFamily="49" charset="0"/>
                        </a:rPr>
                        <a:t>films.extend</a:t>
                      </a:r>
                      <a:r>
                        <a:rPr lang="en-US" sz="2000" b="0" dirty="0">
                          <a:solidFill>
                            <a:schemeClr val="tx1"/>
                          </a:solidFill>
                          <a:latin typeface="+mn-lt"/>
                          <a:cs typeface="Courier New" pitchFamily="49" charset="0"/>
                        </a:rPr>
                        <a:t>([</a:t>
                      </a:r>
                      <a:r>
                        <a:rPr lang="en-US" sz="2000" b="0" dirty="0">
                          <a:solidFill>
                            <a:schemeClr val="tx1"/>
                          </a:solidFill>
                        </a:rPr>
                        <a:t>'Loveless', 'it'</a:t>
                      </a:r>
                      <a:r>
                        <a:rPr lang="en-US" sz="2000" b="0" dirty="0">
                          <a:solidFill>
                            <a:schemeClr val="tx1"/>
                          </a:solidFill>
                          <a:latin typeface="+mn-lt"/>
                          <a:cs typeface="Courier New"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nl-BE" altLang="nl-BE" sz="1800" b="0" dirty="0">
                          <a:solidFill>
                            <a:schemeClr val="tx1"/>
                          </a:solidFill>
                          <a:latin typeface="Consolas" panose="020B0609020204030204" pitchFamily="49" charset="0"/>
                          <a:cs typeface="Courier New" panose="02070309020205020404" pitchFamily="49" charset="0"/>
                        </a:rPr>
                        <a:t>[</a:t>
                      </a:r>
                      <a:r>
                        <a:rPr lang="nl-BE" altLang="nl-BE" sz="1800" b="0" kern="1200" dirty="0">
                          <a:solidFill>
                            <a:srgbClr val="009900"/>
                          </a:solidFill>
                          <a:latin typeface="Consolas" panose="020B0609020204030204" pitchFamily="49" charset="0"/>
                          <a:ea typeface="+mn-ea"/>
                          <a:cs typeface="Courier New"/>
                        </a:rPr>
                        <a:t>'Wonder', 'Loving Vincent', 'Red Sparrow', 'Jumanji', 'Loveless','it'</a:t>
                      </a:r>
                      <a:r>
                        <a:rPr lang="nl-BE" altLang="nl-BE" sz="1800" b="0" kern="1200" dirty="0">
                          <a:solidFill>
                            <a:schemeClr val="tx1"/>
                          </a:solidFill>
                          <a:latin typeface="Consolas" panose="020B0609020204030204" pitchFamily="49" charset="0"/>
                          <a:ea typeface="+mn-ea"/>
                          <a:cs typeface="Courier New"/>
                        </a:rPr>
                        <a:t>]</a:t>
                      </a:r>
                      <a:endParaRPr lang="en-US" sz="1800" b="0" kern="1200" dirty="0">
                        <a:solidFill>
                          <a:schemeClr val="tx1"/>
                        </a:solidFill>
                        <a:latin typeface="Consolas" panose="020B0609020204030204" pitchFamily="49" charset="0"/>
                        <a:ea typeface="+mn-ea"/>
                        <a:cs typeface="Courier New"/>
                      </a:endParaRPr>
                    </a:p>
                  </a:txBody>
                  <a:tcPr/>
                </a:tc>
                <a:extLst>
                  <a:ext uri="{0D108BD9-81ED-4DB2-BD59-A6C34878D82A}">
                    <a16:rowId xmlns:a16="http://schemas.microsoft.com/office/drawing/2014/main" val="2298350123"/>
                  </a:ext>
                </a:extLst>
              </a:tr>
              <a:tr h="1029988">
                <a:tc>
                  <a:txBody>
                    <a:bodyPr/>
                    <a:lstStyle/>
                    <a:p>
                      <a:r>
                        <a:rPr lang="nl-NL" sz="2000" b="0">
                          <a:solidFill>
                            <a:schemeClr val="tx1"/>
                          </a:solidFill>
                        </a:rPr>
                        <a:t>index</a:t>
                      </a:r>
                      <a:endParaRPr lang="en-US" sz="2000" b="0">
                        <a:solidFill>
                          <a:schemeClr val="tx1"/>
                        </a:solidFill>
                        <a:latin typeface="Courier New" pitchFamily="49" charset="0"/>
                        <a:cs typeface="Courier New" pitchFamily="49"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2000" b="0" baseline="0" dirty="0">
                          <a:solidFill>
                            <a:schemeClr val="tx1"/>
                          </a:solidFill>
                        </a:rPr>
                        <a:t>look up </a:t>
                      </a:r>
                      <a:r>
                        <a:rPr lang="nl-NL" sz="2000" b="0" dirty="0">
                          <a:solidFill>
                            <a:schemeClr val="tx1"/>
                          </a:solidFill>
                        </a:rPr>
                        <a:t>position</a:t>
                      </a:r>
                      <a:r>
                        <a:rPr lang="nl-NL" sz="2000" b="0" baseline="0" dirty="0">
                          <a:solidFill>
                            <a:schemeClr val="tx1"/>
                          </a:solidFill>
                        </a:rPr>
                        <a:t> where element appears for the</a:t>
                      </a:r>
                      <a:r>
                        <a:rPr lang="nl-NL" sz="2000" b="0" baseline="0" dirty="0">
                          <a:solidFill>
                            <a:srgbClr val="FF0000"/>
                          </a:solidFill>
                        </a:rPr>
                        <a:t> first</a:t>
                      </a:r>
                      <a:r>
                        <a:rPr lang="nl-NL" sz="2000" b="0" baseline="0" dirty="0">
                          <a:solidFill>
                            <a:schemeClr val="tx1"/>
                          </a:solidFill>
                        </a:rPr>
                        <a:t> time</a:t>
                      </a:r>
                      <a:endParaRPr lang="en-US" sz="2000" b="0" dirty="0">
                        <a:solidFill>
                          <a:srgbClr val="446785"/>
                        </a:solidFill>
                        <a:latin typeface="Calibri" pitchFamily="34" charset="0"/>
                        <a:cs typeface="Calibri"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dirty="0" err="1">
                          <a:solidFill>
                            <a:schemeClr val="tx1"/>
                          </a:solidFill>
                        </a:rPr>
                        <a:t>films.index</a:t>
                      </a:r>
                      <a:r>
                        <a:rPr lang="en-US" sz="2000" b="0" dirty="0">
                          <a:solidFill>
                            <a:schemeClr val="tx1"/>
                          </a:solidFill>
                        </a:rPr>
                        <a:t>('Wonder')        </a:t>
                      </a:r>
                      <a:r>
                        <a:rPr lang="en-US" sz="1800" b="0" kern="1200" dirty="0">
                          <a:solidFill>
                            <a:srgbClr val="009900"/>
                          </a:solidFill>
                          <a:latin typeface="Consolas" panose="020B0609020204030204" pitchFamily="49" charset="0"/>
                          <a:ea typeface="+mn-ea"/>
                          <a:cs typeface="Courier New"/>
                        </a:rPr>
                        <a:t>0</a:t>
                      </a:r>
                      <a:br>
                        <a:rPr lang="en-US" sz="2000" b="0" dirty="0">
                          <a:solidFill>
                            <a:schemeClr val="tx1"/>
                          </a:solidFill>
                        </a:rPr>
                      </a:br>
                      <a:r>
                        <a:rPr lang="en-US" sz="2000" b="0" dirty="0" err="1">
                          <a:solidFill>
                            <a:schemeClr val="tx1"/>
                          </a:solidFill>
                        </a:rPr>
                        <a:t>films.index</a:t>
                      </a:r>
                      <a:r>
                        <a:rPr lang="en-US" sz="2000" b="0" dirty="0">
                          <a:solidFill>
                            <a:schemeClr val="tx1"/>
                          </a:solidFill>
                        </a:rPr>
                        <a:t>('Ten')                </a:t>
                      </a:r>
                      <a:r>
                        <a:rPr lang="en-US" sz="1800" b="0" kern="1200" dirty="0" err="1">
                          <a:solidFill>
                            <a:srgbClr val="009900"/>
                          </a:solidFill>
                          <a:latin typeface="Consolas" panose="020B0609020204030204" pitchFamily="49" charset="0"/>
                          <a:ea typeface="+mn-ea"/>
                          <a:cs typeface="Courier New"/>
                        </a:rPr>
                        <a:t>ValueError</a:t>
                      </a:r>
                      <a:endParaRPr lang="en-US" sz="1800" b="0" kern="1200" dirty="0">
                        <a:solidFill>
                          <a:srgbClr val="009900"/>
                        </a:solidFill>
                        <a:latin typeface="Consolas" panose="020B0609020204030204" pitchFamily="49" charset="0"/>
                        <a:ea typeface="+mn-ea"/>
                        <a:cs typeface="Courier New"/>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nl-NL" sz="2000" b="0" baseline="0" dirty="0">
                          <a:solidFill>
                            <a:schemeClr val="tx1"/>
                          </a:solidFill>
                        </a:rPr>
                        <a:t>Error message if no occurrences are found </a:t>
                      </a:r>
                      <a:r>
                        <a:rPr lang="nl-NL" sz="2000" b="0" baseline="0" dirty="0">
                          <a:solidFill>
                            <a:srgbClr val="446785"/>
                          </a:solidFill>
                        </a:rPr>
                        <a:t>(*)</a:t>
                      </a:r>
                      <a:endParaRPr lang="en-US" sz="2000" b="0" dirty="0">
                        <a:solidFill>
                          <a:schemeClr val="tx1"/>
                        </a:solidFill>
                      </a:endParaRPr>
                    </a:p>
                  </a:txBody>
                  <a:tcPr/>
                </a:tc>
                <a:extLst>
                  <a:ext uri="{0D108BD9-81ED-4DB2-BD59-A6C34878D82A}">
                    <a16:rowId xmlns:a16="http://schemas.microsoft.com/office/drawing/2014/main" val="1224435006"/>
                  </a:ext>
                </a:extLst>
              </a:tr>
              <a:tr h="565054">
                <a:tc>
                  <a:txBody>
                    <a:bodyPr/>
                    <a:lstStyle/>
                    <a:p>
                      <a:r>
                        <a:rPr lang="nl-NL" sz="2000" b="0" dirty="0">
                          <a:solidFill>
                            <a:schemeClr val="tx1"/>
                          </a:solidFill>
                        </a:rPr>
                        <a:t>count</a:t>
                      </a:r>
                      <a:endParaRPr lang="en-US" sz="2000" b="0" dirty="0">
                        <a:solidFill>
                          <a:schemeClr val="tx1"/>
                        </a:solidFill>
                        <a:latin typeface="Courier New" pitchFamily="49" charset="0"/>
                        <a:cs typeface="Courier New" pitchFamily="49" charset="0"/>
                      </a:endParaRPr>
                    </a:p>
                  </a:txBody>
                  <a:tcPr/>
                </a:tc>
                <a:tc>
                  <a:txBody>
                    <a:bodyPr/>
                    <a:lstStyle/>
                    <a:p>
                      <a:r>
                        <a:rPr lang="nl-NL" sz="2000" b="0" dirty="0">
                          <a:solidFill>
                            <a:schemeClr val="tx1"/>
                          </a:solidFill>
                        </a:rPr>
                        <a:t>counts number of elements</a:t>
                      </a:r>
                      <a:endParaRPr lang="en-US" sz="2000" b="0" dirty="0">
                        <a:solidFill>
                          <a:schemeClr val="tx1"/>
                        </a:solidFill>
                        <a:latin typeface="Calibri" pitchFamily="34" charset="0"/>
                        <a:cs typeface="Calibri" pitchFamily="34" charset="0"/>
                      </a:endParaRPr>
                    </a:p>
                  </a:txBody>
                  <a:tcPr/>
                </a:tc>
                <a:tc>
                  <a:txBody>
                    <a:bodyPr/>
                    <a:lstStyle/>
                    <a:p>
                      <a:r>
                        <a:rPr lang="en-US" sz="2000" b="0" dirty="0" err="1">
                          <a:solidFill>
                            <a:schemeClr val="tx1"/>
                          </a:solidFill>
                        </a:rPr>
                        <a:t>films.count</a:t>
                      </a:r>
                      <a:r>
                        <a:rPr lang="en-US" sz="2000" b="0" dirty="0">
                          <a:solidFill>
                            <a:schemeClr val="tx1"/>
                          </a:solidFill>
                        </a:rPr>
                        <a:t>('Wonder')       </a:t>
                      </a:r>
                      <a:r>
                        <a:rPr lang="en-US" sz="1800" b="0" kern="1200" dirty="0">
                          <a:solidFill>
                            <a:srgbClr val="009900"/>
                          </a:solidFill>
                          <a:latin typeface="Consolas" panose="020B0609020204030204" pitchFamily="49" charset="0"/>
                          <a:ea typeface="+mn-ea"/>
                          <a:cs typeface="Courier New"/>
                        </a:rPr>
                        <a:t>1</a:t>
                      </a:r>
                    </a:p>
                  </a:txBody>
                  <a:tcPr/>
                </a:tc>
                <a:extLst>
                  <a:ext uri="{0D108BD9-81ED-4DB2-BD59-A6C34878D82A}">
                    <a16:rowId xmlns:a16="http://schemas.microsoft.com/office/drawing/2014/main" val="4033001202"/>
                  </a:ext>
                </a:extLst>
              </a:tr>
            </a:tbl>
          </a:graphicData>
        </a:graphic>
      </p:graphicFrame>
      <p:sp>
        <p:nvSpPr>
          <p:cNvPr id="3" name="Tekstvak 2"/>
          <p:cNvSpPr txBox="1"/>
          <p:nvPr/>
        </p:nvSpPr>
        <p:spPr>
          <a:xfrm>
            <a:off x="377612" y="6338857"/>
            <a:ext cx="11162115" cy="369332"/>
          </a:xfrm>
          <a:prstGeom prst="rect">
            <a:avLst/>
          </a:prstGeom>
          <a:noFill/>
        </p:spPr>
        <p:txBody>
          <a:bodyPr wrap="square" rtlCol="0">
            <a:spAutoFit/>
          </a:bodyPr>
          <a:lstStyle/>
          <a:p>
            <a:r>
              <a:rPr lang="nl-BE" dirty="0">
                <a:solidFill>
                  <a:srgbClr val="446785"/>
                </a:solidFill>
              </a:rPr>
              <a:t>(*) </a:t>
            </a:r>
            <a:r>
              <a:rPr lang="nl-BE" dirty="0"/>
              <a:t>To check whether an element appears in the list, it is better to use: 		if 'Ten' </a:t>
            </a:r>
            <a:r>
              <a:rPr lang="nl-BE" dirty="0">
                <a:solidFill>
                  <a:srgbClr val="FF0000"/>
                </a:solidFill>
              </a:rPr>
              <a:t>in</a:t>
            </a:r>
            <a:r>
              <a:rPr lang="nl-BE" dirty="0"/>
              <a:t> movies:</a:t>
            </a:r>
          </a:p>
        </p:txBody>
      </p:sp>
      <p:pic>
        <p:nvPicPr>
          <p:cNvPr id="6" name="Audio 5">
            <a:hlinkClick r:id="" action="ppaction://media"/>
            <a:extLst>
              <a:ext uri="{FF2B5EF4-FFF2-40B4-BE49-F238E27FC236}">
                <a16:creationId xmlns:a16="http://schemas.microsoft.com/office/drawing/2014/main" id="{D6403BEE-9179-4544-8B2D-F8F16783B9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87389060"/>
      </p:ext>
    </p:extLst>
  </p:cSld>
  <p:clrMapOvr>
    <a:masterClrMapping/>
  </p:clrMapOvr>
  <mc:AlternateContent xmlns:mc="http://schemas.openxmlformats.org/markup-compatibility/2006">
    <mc:Choice xmlns:p14="http://schemas.microsoft.com/office/powerpoint/2010/main" Requires="p14">
      <p:transition spd="slow" p14:dur="2000" advTm="73684"/>
    </mc:Choice>
    <mc:Fallback>
      <p:transition spd="slow" advTm="73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57615B-DA09-4CA8-8B09-9385C0E2EA37}"/>
              </a:ext>
            </a:extLst>
          </p:cNvPr>
          <p:cNvSpPr>
            <a:spLocks noGrp="1"/>
          </p:cNvSpPr>
          <p:nvPr>
            <p:ph type="title"/>
          </p:nvPr>
        </p:nvSpPr>
        <p:spPr/>
        <p:txBody>
          <a:bodyPr/>
          <a:lstStyle/>
          <a:p>
            <a:r>
              <a:rPr lang="nl-BE" dirty="0"/>
              <a:t>List mutation via </a:t>
            </a:r>
            <a:r>
              <a:rPr lang="nl-BE" dirty="0" err="1"/>
              <a:t>keyword</a:t>
            </a:r>
            <a:r>
              <a:rPr lang="nl-BE" dirty="0"/>
              <a:t> del</a:t>
            </a:r>
          </a:p>
        </p:txBody>
      </p:sp>
      <p:sp>
        <p:nvSpPr>
          <p:cNvPr id="3" name="Tijdelijke aanduiding voor inhoud 2">
            <a:extLst>
              <a:ext uri="{FF2B5EF4-FFF2-40B4-BE49-F238E27FC236}">
                <a16:creationId xmlns:a16="http://schemas.microsoft.com/office/drawing/2014/main" id="{36A28DD3-3D29-4A81-9E4A-AEB75157E534}"/>
              </a:ext>
            </a:extLst>
          </p:cNvPr>
          <p:cNvSpPr>
            <a:spLocks noGrp="1"/>
          </p:cNvSpPr>
          <p:nvPr>
            <p:ph idx="1"/>
          </p:nvPr>
        </p:nvSpPr>
        <p:spPr>
          <a:xfrm>
            <a:off x="582705" y="1550894"/>
            <a:ext cx="11291048" cy="3893173"/>
          </a:xfrm>
        </p:spPr>
        <p:txBody>
          <a:bodyPr/>
          <a:lstStyle/>
          <a:p>
            <a:r>
              <a:rPr lang="nl-BE" dirty="0">
                <a:solidFill>
                  <a:srgbClr val="4584B6"/>
                </a:solidFill>
                <a:cs typeface="Courier New" panose="02070309020205020404" pitchFamily="49" charset="0"/>
              </a:rPr>
              <a:t>del</a:t>
            </a:r>
            <a:r>
              <a:rPr lang="nl-BE" dirty="0"/>
              <a:t> is neither a function nor a method of a list but a reserved Python </a:t>
            </a:r>
            <a:r>
              <a:rPr lang="nl-BE" dirty="0" err="1"/>
              <a:t>keyword</a:t>
            </a:r>
            <a:endParaRPr lang="nl-BE" dirty="0"/>
          </a:p>
          <a:p>
            <a:r>
              <a:rPr lang="nl-BE" dirty="0"/>
              <a:t>Via </a:t>
            </a:r>
            <a:r>
              <a:rPr lang="nl-BE" dirty="0">
                <a:solidFill>
                  <a:srgbClr val="4584B6"/>
                </a:solidFill>
                <a:cs typeface="Courier New" panose="02070309020205020404" pitchFamily="49" charset="0"/>
              </a:rPr>
              <a:t>del</a:t>
            </a:r>
            <a:r>
              <a:rPr lang="nl-BE" dirty="0"/>
              <a:t> you can remove an element or a series of elements from a list based on the index.</a:t>
            </a:r>
          </a:p>
          <a:p>
            <a:pPr lvl="1"/>
            <a:r>
              <a:rPr lang="nl-BE" dirty="0"/>
              <a:t>Exact position </a:t>
            </a:r>
          </a:p>
          <a:p>
            <a:pPr lvl="1"/>
            <a:r>
              <a:rPr lang="nl-BE" dirty="0"/>
              <a:t>From start position to end position (not included)</a:t>
            </a:r>
            <a:br>
              <a:rPr lang="nl-BE" dirty="0"/>
            </a:br>
            <a:endParaRPr lang="nl-BE" dirty="0"/>
          </a:p>
        </p:txBody>
      </p:sp>
      <p:sp>
        <p:nvSpPr>
          <p:cNvPr id="4" name="Tijdelijke aanduiding voor dianummer 3">
            <a:extLst>
              <a:ext uri="{FF2B5EF4-FFF2-40B4-BE49-F238E27FC236}">
                <a16:creationId xmlns:a16="http://schemas.microsoft.com/office/drawing/2014/main" id="{568F2434-BF89-4E46-9714-649CF6EC0E52}"/>
              </a:ext>
            </a:extLst>
          </p:cNvPr>
          <p:cNvSpPr>
            <a:spLocks noGrp="1"/>
          </p:cNvSpPr>
          <p:nvPr>
            <p:ph type="sldNum" sz="quarter" idx="12"/>
          </p:nvPr>
        </p:nvSpPr>
        <p:spPr/>
        <p:txBody>
          <a:bodyPr/>
          <a:lstStyle/>
          <a:p>
            <a:fld id="{FE1B3154-47D9-4402-8EDB-E791933DC0B9}" type="slidenum">
              <a:rPr lang="nl-BE" smtClean="0"/>
              <a:pPr/>
              <a:t>17</a:t>
            </a:fld>
            <a:endParaRPr lang="nl-BE" dirty="0"/>
          </a:p>
        </p:txBody>
      </p:sp>
      <p:pic>
        <p:nvPicPr>
          <p:cNvPr id="5" name="Afbeelding 4">
            <a:extLst>
              <a:ext uri="{FF2B5EF4-FFF2-40B4-BE49-F238E27FC236}">
                <a16:creationId xmlns:a16="http://schemas.microsoft.com/office/drawing/2014/main" id="{BF0BD156-794F-4BA4-A584-1E309EFD0333}"/>
              </a:ext>
            </a:extLst>
          </p:cNvPr>
          <p:cNvPicPr>
            <a:picLocks noChangeAspect="1"/>
          </p:cNvPicPr>
          <p:nvPr/>
        </p:nvPicPr>
        <p:blipFill>
          <a:blip r:embed="rId4"/>
          <a:stretch>
            <a:fillRect/>
          </a:stretch>
        </p:blipFill>
        <p:spPr>
          <a:xfrm>
            <a:off x="1220153" y="4341651"/>
            <a:ext cx="8729663" cy="1800225"/>
          </a:xfrm>
          <a:prstGeom prst="rect">
            <a:avLst/>
          </a:prstGeom>
          <a:ln>
            <a:solidFill>
              <a:schemeClr val="bg1">
                <a:lumMod val="75000"/>
              </a:schemeClr>
            </a:solidFill>
          </a:ln>
        </p:spPr>
      </p:pic>
      <p:pic>
        <p:nvPicPr>
          <p:cNvPr id="6" name="Audio 5">
            <a:hlinkClick r:id="" action="ppaction://media"/>
            <a:extLst>
              <a:ext uri="{FF2B5EF4-FFF2-40B4-BE49-F238E27FC236}">
                <a16:creationId xmlns:a16="http://schemas.microsoft.com/office/drawing/2014/main" id="{522DD209-39DD-4B97-B608-310B9BB11A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93611673"/>
      </p:ext>
    </p:extLst>
  </p:cSld>
  <p:clrMapOvr>
    <a:masterClrMapping/>
  </p:clrMapOvr>
  <mc:AlternateContent xmlns:mc="http://schemas.openxmlformats.org/markup-compatibility/2006" xmlns:p14="http://schemas.microsoft.com/office/powerpoint/2010/main">
    <mc:Choice Requires="p14">
      <p:transition spd="slow" p14:dur="2000" advTm="61091"/>
    </mc:Choice>
    <mc:Fallback xmlns="">
      <p:transition spd="slow" advTm="61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051744-B740-40F6-B982-2BC5D2F2C4CE}"/>
              </a:ext>
            </a:extLst>
          </p:cNvPr>
          <p:cNvSpPr>
            <a:spLocks noGrp="1"/>
          </p:cNvSpPr>
          <p:nvPr>
            <p:ph type="title"/>
          </p:nvPr>
        </p:nvSpPr>
        <p:spPr/>
        <p:txBody>
          <a:bodyPr>
            <a:normAutofit/>
          </a:bodyPr>
          <a:lstStyle/>
          <a:p>
            <a:r>
              <a:rPr lang="nl-BE" dirty="0"/>
              <a:t>Loop </a:t>
            </a:r>
            <a:r>
              <a:rPr lang="nl-BE" dirty="0" err="1"/>
              <a:t>through</a:t>
            </a:r>
            <a:r>
              <a:rPr lang="nl-BE" dirty="0"/>
              <a:t> a List or </a:t>
            </a:r>
            <a:r>
              <a:rPr lang="nl-BE" dirty="0" err="1"/>
              <a:t>Tuple</a:t>
            </a:r>
            <a:endParaRPr lang="nl-BE" dirty="0"/>
          </a:p>
        </p:txBody>
      </p:sp>
      <p:sp>
        <p:nvSpPr>
          <p:cNvPr id="3" name="Tijdelijke aanduiding voor inhoud 2">
            <a:extLst>
              <a:ext uri="{FF2B5EF4-FFF2-40B4-BE49-F238E27FC236}">
                <a16:creationId xmlns:a16="http://schemas.microsoft.com/office/drawing/2014/main" id="{0B9DD48D-17A4-4D57-A8B3-2AF705AF5184}"/>
              </a:ext>
            </a:extLst>
          </p:cNvPr>
          <p:cNvSpPr>
            <a:spLocks noGrp="1"/>
          </p:cNvSpPr>
          <p:nvPr>
            <p:ph idx="1"/>
          </p:nvPr>
        </p:nvSpPr>
        <p:spPr>
          <a:xfrm>
            <a:off x="582705" y="1550894"/>
            <a:ext cx="11417706" cy="4626069"/>
          </a:xfrm>
        </p:spPr>
        <p:txBody>
          <a:bodyPr/>
          <a:lstStyle/>
          <a:p>
            <a:r>
              <a:rPr lang="nl-BE" dirty="0"/>
              <a:t>To address all elements of a series one by one, for example to print them, you use </a:t>
            </a:r>
            <a:r>
              <a:rPr lang="nl-BE" dirty="0" err="1"/>
              <a:t>an</a:t>
            </a:r>
            <a:r>
              <a:rPr lang="nl-BE" dirty="0"/>
              <a:t> iteration.</a:t>
            </a:r>
          </a:p>
          <a:p>
            <a:r>
              <a:rPr lang="nl-BE" dirty="0"/>
              <a:t>2 possibilities: FOR and WHILE</a:t>
            </a:r>
            <a:br>
              <a:rPr lang="nl-BE" dirty="0"/>
            </a:br>
            <a:endParaRPr lang="nl-BE" dirty="0"/>
          </a:p>
          <a:p>
            <a:r>
              <a:rPr lang="nl-BE" dirty="0"/>
              <a:t>FOR</a:t>
            </a:r>
          </a:p>
          <a:p>
            <a:pPr lvl="1"/>
            <a:r>
              <a:rPr lang="nl-BE" dirty="0" err="1"/>
              <a:t>for</a:t>
            </a:r>
            <a:r>
              <a:rPr lang="nl-BE" dirty="0"/>
              <a:t> loop</a:t>
            </a:r>
          </a:p>
          <a:p>
            <a:pPr lvl="1"/>
            <a:r>
              <a:rPr lang="nl-BE" dirty="0" err="1"/>
              <a:t>for</a:t>
            </a:r>
            <a:r>
              <a:rPr lang="nl-BE" dirty="0"/>
              <a:t> loop </a:t>
            </a:r>
            <a:r>
              <a:rPr lang="nl-BE" dirty="0" err="1"/>
              <a:t>with</a:t>
            </a:r>
            <a:r>
              <a:rPr lang="nl-BE" dirty="0"/>
              <a:t> range</a:t>
            </a:r>
          </a:p>
          <a:p>
            <a:r>
              <a:rPr lang="nl-BE" dirty="0"/>
              <a:t>WHILE</a:t>
            </a:r>
          </a:p>
          <a:p>
            <a:pPr lvl="1"/>
            <a:r>
              <a:rPr lang="nl-BE" dirty="0" err="1"/>
              <a:t>while</a:t>
            </a:r>
            <a:r>
              <a:rPr lang="nl-BE" dirty="0"/>
              <a:t> structure using the index position</a:t>
            </a:r>
          </a:p>
          <a:p>
            <a:pPr lvl="1"/>
            <a:endParaRPr lang="nl-BE" dirty="0"/>
          </a:p>
        </p:txBody>
      </p:sp>
      <p:sp>
        <p:nvSpPr>
          <p:cNvPr id="4" name="Tijdelijke aanduiding voor dianummer 3">
            <a:extLst>
              <a:ext uri="{FF2B5EF4-FFF2-40B4-BE49-F238E27FC236}">
                <a16:creationId xmlns:a16="http://schemas.microsoft.com/office/drawing/2014/main" id="{884206CA-3EF7-43B0-BDF4-AA77C4F06F5D}"/>
              </a:ext>
            </a:extLst>
          </p:cNvPr>
          <p:cNvSpPr>
            <a:spLocks noGrp="1"/>
          </p:cNvSpPr>
          <p:nvPr>
            <p:ph type="sldNum" sz="quarter" idx="12"/>
          </p:nvPr>
        </p:nvSpPr>
        <p:spPr/>
        <p:txBody>
          <a:bodyPr/>
          <a:lstStyle/>
          <a:p>
            <a:fld id="{FE1B3154-47D9-4402-8EDB-E791933DC0B9}" type="slidenum">
              <a:rPr lang="nl-BE" smtClean="0"/>
              <a:pPr/>
              <a:t>18</a:t>
            </a:fld>
            <a:endParaRPr lang="nl-BE" dirty="0"/>
          </a:p>
        </p:txBody>
      </p:sp>
      <p:pic>
        <p:nvPicPr>
          <p:cNvPr id="5" name="Audio 4">
            <a:hlinkClick r:id="" action="ppaction://media"/>
            <a:extLst>
              <a:ext uri="{FF2B5EF4-FFF2-40B4-BE49-F238E27FC236}">
                <a16:creationId xmlns:a16="http://schemas.microsoft.com/office/drawing/2014/main" id="{4C9927E5-4036-476F-9D20-F93A576BD6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383447715"/>
      </p:ext>
    </p:extLst>
  </p:cSld>
  <p:clrMapOvr>
    <a:masterClrMapping/>
  </p:clrMapOvr>
  <mc:AlternateContent xmlns:mc="http://schemas.openxmlformats.org/markup-compatibility/2006" xmlns:p14="http://schemas.microsoft.com/office/powerpoint/2010/main">
    <mc:Choice Requires="p14">
      <p:transition spd="slow" p14:dur="2000" advTm="43560"/>
    </mc:Choice>
    <mc:Fallback xmlns="">
      <p:transition spd="slow" advTm="43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051744-B740-40F6-B982-2BC5D2F2C4CE}"/>
              </a:ext>
            </a:extLst>
          </p:cNvPr>
          <p:cNvSpPr>
            <a:spLocks noGrp="1"/>
          </p:cNvSpPr>
          <p:nvPr>
            <p:ph type="title"/>
          </p:nvPr>
        </p:nvSpPr>
        <p:spPr/>
        <p:txBody>
          <a:bodyPr>
            <a:normAutofit/>
          </a:bodyPr>
          <a:lstStyle/>
          <a:p>
            <a:r>
              <a:rPr lang="nl-BE" dirty="0"/>
              <a:t>Loop </a:t>
            </a:r>
            <a:r>
              <a:rPr lang="nl-BE" dirty="0" err="1"/>
              <a:t>through</a:t>
            </a:r>
            <a:r>
              <a:rPr lang="nl-BE" dirty="0"/>
              <a:t> a </a:t>
            </a:r>
            <a:r>
              <a:rPr lang="nl-BE" dirty="0" err="1"/>
              <a:t>Tuple</a:t>
            </a:r>
            <a:endParaRPr lang="nl-BE" dirty="0"/>
          </a:p>
        </p:txBody>
      </p:sp>
      <p:sp>
        <p:nvSpPr>
          <p:cNvPr id="3" name="Tijdelijke aanduiding voor inhoud 2">
            <a:extLst>
              <a:ext uri="{FF2B5EF4-FFF2-40B4-BE49-F238E27FC236}">
                <a16:creationId xmlns:a16="http://schemas.microsoft.com/office/drawing/2014/main" id="{0B9DD48D-17A4-4D57-A8B3-2AF705AF5184}"/>
              </a:ext>
            </a:extLst>
          </p:cNvPr>
          <p:cNvSpPr>
            <a:spLocks noGrp="1"/>
          </p:cNvSpPr>
          <p:nvPr>
            <p:ph idx="1"/>
          </p:nvPr>
        </p:nvSpPr>
        <p:spPr>
          <a:xfrm>
            <a:off x="582705" y="1550894"/>
            <a:ext cx="11417706" cy="4626069"/>
          </a:xfrm>
        </p:spPr>
        <p:txBody>
          <a:bodyPr/>
          <a:lstStyle/>
          <a:p>
            <a:r>
              <a:rPr lang="nl-BE" dirty="0" err="1"/>
              <a:t>Example</a:t>
            </a:r>
            <a:r>
              <a:rPr lang="nl-BE" dirty="0"/>
              <a:t> of a </a:t>
            </a:r>
            <a:r>
              <a:rPr lang="nl-BE" dirty="0" err="1"/>
              <a:t>for</a:t>
            </a:r>
            <a:r>
              <a:rPr lang="nl-BE" dirty="0"/>
              <a:t> loop</a:t>
            </a:r>
          </a:p>
        </p:txBody>
      </p:sp>
      <p:sp>
        <p:nvSpPr>
          <p:cNvPr id="4" name="Tijdelijke aanduiding voor dianummer 3">
            <a:extLst>
              <a:ext uri="{FF2B5EF4-FFF2-40B4-BE49-F238E27FC236}">
                <a16:creationId xmlns:a16="http://schemas.microsoft.com/office/drawing/2014/main" id="{884206CA-3EF7-43B0-BDF4-AA77C4F06F5D}"/>
              </a:ext>
            </a:extLst>
          </p:cNvPr>
          <p:cNvSpPr>
            <a:spLocks noGrp="1"/>
          </p:cNvSpPr>
          <p:nvPr>
            <p:ph type="sldNum" sz="quarter" idx="12"/>
          </p:nvPr>
        </p:nvSpPr>
        <p:spPr/>
        <p:txBody>
          <a:bodyPr/>
          <a:lstStyle/>
          <a:p>
            <a:fld id="{FE1B3154-47D9-4402-8EDB-E791933DC0B9}" type="slidenum">
              <a:rPr lang="nl-BE" smtClean="0"/>
              <a:pPr/>
              <a:t>19</a:t>
            </a:fld>
            <a:endParaRPr lang="nl-BE" dirty="0"/>
          </a:p>
        </p:txBody>
      </p:sp>
      <p:sp>
        <p:nvSpPr>
          <p:cNvPr id="6" name="Ovaal 5">
            <a:extLst>
              <a:ext uri="{FF2B5EF4-FFF2-40B4-BE49-F238E27FC236}">
                <a16:creationId xmlns:a16="http://schemas.microsoft.com/office/drawing/2014/main" id="{1AA620E8-5791-44CF-981A-80216869A0AF}"/>
              </a:ext>
            </a:extLst>
          </p:cNvPr>
          <p:cNvSpPr/>
          <p:nvPr/>
        </p:nvSpPr>
        <p:spPr>
          <a:xfrm>
            <a:off x="1373293" y="2592645"/>
            <a:ext cx="640080" cy="375920"/>
          </a:xfrm>
          <a:prstGeom prst="ellipse">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hthoek: afgeronde hoeken 6">
            <a:extLst>
              <a:ext uri="{FF2B5EF4-FFF2-40B4-BE49-F238E27FC236}">
                <a16:creationId xmlns:a16="http://schemas.microsoft.com/office/drawing/2014/main" id="{49BA7BB8-4993-4D60-9A0F-9859B6ADA644}"/>
              </a:ext>
            </a:extLst>
          </p:cNvPr>
          <p:cNvSpPr/>
          <p:nvPr/>
        </p:nvSpPr>
        <p:spPr>
          <a:xfrm>
            <a:off x="774130" y="3684716"/>
            <a:ext cx="7241277" cy="1276751"/>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BE" sz="2400" dirty="0">
                <a:solidFill>
                  <a:schemeClr val="tx1"/>
                </a:solidFill>
              </a:rPr>
              <a:t>Using the variable </a:t>
            </a:r>
            <a:r>
              <a:rPr lang="nl-BE" sz="2400" b="1" dirty="0">
                <a:solidFill>
                  <a:schemeClr val="tx1"/>
                </a:solidFill>
              </a:rPr>
              <a:t>day,</a:t>
            </a:r>
            <a:r>
              <a:rPr lang="nl-BE" sz="2400" dirty="0">
                <a:solidFill>
                  <a:schemeClr val="tx1"/>
                </a:solidFill>
              </a:rPr>
              <a:t> the </a:t>
            </a:r>
            <a:r>
              <a:rPr lang="nl-BE" sz="2400" dirty="0" err="1">
                <a:solidFill>
                  <a:schemeClr val="tx1"/>
                </a:solidFill>
              </a:rPr>
              <a:t>tuple</a:t>
            </a:r>
            <a:r>
              <a:rPr lang="nl-BE" sz="2400" dirty="0">
                <a:solidFill>
                  <a:schemeClr val="tx1"/>
                </a:solidFill>
              </a:rPr>
              <a:t> is run from index 0 up to and including index 6.</a:t>
            </a:r>
          </a:p>
        </p:txBody>
      </p:sp>
      <p:sp>
        <p:nvSpPr>
          <p:cNvPr id="8" name="Rectangle 1">
            <a:extLst>
              <a:ext uri="{FF2B5EF4-FFF2-40B4-BE49-F238E27FC236}">
                <a16:creationId xmlns:a16="http://schemas.microsoft.com/office/drawing/2014/main" id="{7516A9AC-ADEB-4B66-B80E-94CDAAA70AB6}"/>
              </a:ext>
            </a:extLst>
          </p:cNvPr>
          <p:cNvSpPr>
            <a:spLocks noChangeArrowheads="1"/>
          </p:cNvSpPr>
          <p:nvPr/>
        </p:nvSpPr>
        <p:spPr bwMode="auto">
          <a:xfrm>
            <a:off x="855798" y="2272773"/>
            <a:ext cx="8571666" cy="1015663"/>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nl-BE" altLang="nl-BE" sz="2000" dirty="0" err="1">
                <a:solidFill>
                  <a:srgbClr val="000000"/>
                </a:solidFill>
                <a:latin typeface="Consolas" panose="020B0609020204030204" pitchFamily="49" charset="0"/>
              </a:rPr>
              <a:t>weekdays</a:t>
            </a:r>
            <a:r>
              <a:rPr lang="nl-BE" altLang="nl-BE" sz="2000" dirty="0">
                <a:solidFill>
                  <a:srgbClr val="000000"/>
                </a:solidFill>
                <a:latin typeface="Consolas" panose="020B0609020204030204" pitchFamily="49" charset="0"/>
              </a:rPr>
              <a:t> = (</a:t>
            </a:r>
            <a:r>
              <a:rPr lang="nl-BE" altLang="nl-BE" sz="2000" b="1" dirty="0">
                <a:solidFill>
                  <a:srgbClr val="008080"/>
                </a:solidFill>
                <a:latin typeface="Consolas" panose="020B0609020204030204" pitchFamily="49" charset="0"/>
              </a:rPr>
              <a:t>'Mon'</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a:t>
            </a:r>
            <a:r>
              <a:rPr lang="nl-BE" altLang="nl-BE" sz="2000" b="1" dirty="0" err="1">
                <a:solidFill>
                  <a:srgbClr val="008080"/>
                </a:solidFill>
                <a:latin typeface="Consolas" panose="020B0609020204030204" pitchFamily="49" charset="0"/>
              </a:rPr>
              <a:t>Tue</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'Wed'</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a:t>
            </a:r>
            <a:r>
              <a:rPr lang="nl-BE" altLang="nl-BE" sz="2000" b="1" dirty="0" err="1">
                <a:solidFill>
                  <a:srgbClr val="008080"/>
                </a:solidFill>
                <a:latin typeface="Consolas" panose="020B0609020204030204" pitchFamily="49" charset="0"/>
              </a:rPr>
              <a:t>Thu</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a:t>
            </a:r>
            <a:r>
              <a:rPr lang="nl-BE" altLang="nl-BE" sz="2000" b="1" dirty="0" err="1">
                <a:solidFill>
                  <a:srgbClr val="008080"/>
                </a:solidFill>
                <a:latin typeface="Consolas" panose="020B0609020204030204" pitchFamily="49" charset="0"/>
              </a:rPr>
              <a:t>Fri</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a:t>
            </a:r>
            <a:r>
              <a:rPr lang="nl-BE" altLang="nl-BE" sz="2000" b="1" dirty="0" err="1">
                <a:solidFill>
                  <a:srgbClr val="008080"/>
                </a:solidFill>
                <a:latin typeface="Consolas" panose="020B0609020204030204" pitchFamily="49" charset="0"/>
              </a:rPr>
              <a:t>Sat</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'Sun'</a:t>
            </a:r>
            <a:r>
              <a:rPr lang="nl-BE" altLang="nl-BE" sz="2000" dirty="0">
                <a:solidFill>
                  <a:srgbClr val="000000"/>
                </a:solidFill>
                <a:latin typeface="Consolas" panose="020B0609020204030204" pitchFamily="49" charset="0"/>
              </a:rPr>
              <a:t>)</a:t>
            </a:r>
            <a:endParaRPr lang="nl-BE" altLang="nl-BE" sz="2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day</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day</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9" name="Afbeelding 8">
            <a:extLst>
              <a:ext uri="{FF2B5EF4-FFF2-40B4-BE49-F238E27FC236}">
                <a16:creationId xmlns:a16="http://schemas.microsoft.com/office/drawing/2014/main" id="{D652C2F1-1E93-4E53-8DB1-FA30EE24382C}"/>
              </a:ext>
            </a:extLst>
          </p:cNvPr>
          <p:cNvPicPr>
            <a:picLocks noChangeAspect="1"/>
          </p:cNvPicPr>
          <p:nvPr/>
        </p:nvPicPr>
        <p:blipFill>
          <a:blip r:embed="rId4"/>
          <a:stretch>
            <a:fillRect/>
          </a:stretch>
        </p:blipFill>
        <p:spPr>
          <a:xfrm>
            <a:off x="9530546" y="2920952"/>
            <a:ext cx="1524550" cy="2269631"/>
          </a:xfrm>
          <a:prstGeom prst="rect">
            <a:avLst/>
          </a:prstGeom>
          <a:ln>
            <a:solidFill>
              <a:schemeClr val="bg1">
                <a:lumMod val="75000"/>
              </a:schemeClr>
            </a:solidFill>
          </a:ln>
        </p:spPr>
      </p:pic>
      <p:pic>
        <p:nvPicPr>
          <p:cNvPr id="5" name="Audio 4">
            <a:hlinkClick r:id="" action="ppaction://media"/>
            <a:extLst>
              <a:ext uri="{FF2B5EF4-FFF2-40B4-BE49-F238E27FC236}">
                <a16:creationId xmlns:a16="http://schemas.microsoft.com/office/drawing/2014/main" id="{7CB487F6-8FC0-4BD4-A1E4-BA437DCEAA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31350841"/>
      </p:ext>
    </p:extLst>
  </p:cSld>
  <p:clrMapOvr>
    <a:masterClrMapping/>
  </p:clrMapOvr>
  <mc:AlternateContent xmlns:mc="http://schemas.openxmlformats.org/markup-compatibility/2006" xmlns:p14="http://schemas.microsoft.com/office/powerpoint/2010/main">
    <mc:Choice Requires="p14">
      <p:transition spd="slow" p14:dur="2000" advTm="67941"/>
    </mc:Choice>
    <mc:Fallback xmlns="">
      <p:transition spd="slow" advTm="67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Content</a:t>
            </a:r>
            <a:endParaRPr lang="nl-BE" dirty="0">
              <a:solidFill>
                <a:srgbClr val="FF0000"/>
              </a:solidFill>
            </a:endParaRPr>
          </a:p>
        </p:txBody>
      </p:sp>
      <p:sp>
        <p:nvSpPr>
          <p:cNvPr id="3" name="Tijdelijke aanduiding voor inhoud 2"/>
          <p:cNvSpPr>
            <a:spLocks noGrp="1"/>
          </p:cNvSpPr>
          <p:nvPr>
            <p:ph idx="1"/>
          </p:nvPr>
        </p:nvSpPr>
        <p:spPr/>
        <p:txBody>
          <a:bodyPr>
            <a:normAutofit/>
          </a:bodyPr>
          <a:lstStyle/>
          <a:p>
            <a:r>
              <a:rPr lang="nl-BE" dirty="0"/>
              <a:t>Collection data types</a:t>
            </a:r>
          </a:p>
          <a:p>
            <a:r>
              <a:rPr lang="nl-BE" dirty="0" err="1"/>
              <a:t>Function</a:t>
            </a:r>
            <a:r>
              <a:rPr lang="nl-BE" dirty="0"/>
              <a:t> </a:t>
            </a:r>
            <a:r>
              <a:rPr lang="nl-BE" dirty="0" err="1"/>
              <a:t>len</a:t>
            </a:r>
            <a:r>
              <a:rPr lang="nl-BE" dirty="0"/>
              <a:t>()</a:t>
            </a:r>
          </a:p>
          <a:p>
            <a:r>
              <a:rPr lang="nl-BE" dirty="0"/>
              <a:t>Index and </a:t>
            </a:r>
            <a:r>
              <a:rPr lang="nl-BE" dirty="0" err="1"/>
              <a:t>slicing</a:t>
            </a:r>
            <a:endParaRPr lang="nl-BE" dirty="0"/>
          </a:p>
          <a:p>
            <a:r>
              <a:rPr lang="nl-BE" dirty="0"/>
              <a:t>Check for occurrence in a </a:t>
            </a:r>
            <a:r>
              <a:rPr lang="nl-BE" dirty="0" err="1"/>
              <a:t>Tuple</a:t>
            </a:r>
            <a:r>
              <a:rPr lang="nl-BE" dirty="0"/>
              <a:t> or List</a:t>
            </a:r>
          </a:p>
          <a:p>
            <a:r>
              <a:rPr lang="nl-BE" dirty="0"/>
              <a:t>Methods for mutations of List and </a:t>
            </a:r>
            <a:r>
              <a:rPr lang="nl-BE" dirty="0" err="1"/>
              <a:t>keyword</a:t>
            </a:r>
            <a:r>
              <a:rPr lang="nl-BE" dirty="0"/>
              <a:t> del</a:t>
            </a:r>
          </a:p>
          <a:p>
            <a:r>
              <a:rPr lang="nl-BE" dirty="0"/>
              <a:t>Loop through a </a:t>
            </a:r>
            <a:r>
              <a:rPr lang="nl-BE" dirty="0" err="1"/>
              <a:t>Tuple</a:t>
            </a:r>
            <a:r>
              <a:rPr lang="nl-BE" dirty="0"/>
              <a:t> or List</a:t>
            </a:r>
          </a:p>
          <a:p>
            <a:r>
              <a:rPr lang="nl-BE" dirty="0"/>
              <a:t>Operators +, *, &lt;, &gt;, ==, is</a:t>
            </a:r>
          </a:p>
          <a:p>
            <a:r>
              <a:rPr lang="nl-BE" dirty="0" err="1"/>
              <a:t>Nested</a:t>
            </a:r>
            <a:r>
              <a:rPr lang="nl-BE" dirty="0"/>
              <a:t> </a:t>
            </a:r>
            <a:r>
              <a:rPr lang="nl-BE" dirty="0" err="1"/>
              <a:t>Lists</a:t>
            </a:r>
            <a:endParaRPr lang="nl-BE" dirty="0"/>
          </a:p>
          <a:p>
            <a:r>
              <a:rPr lang="nl-BE" dirty="0"/>
              <a:t>Functions </a:t>
            </a:r>
            <a:r>
              <a:rPr lang="nl-BE" dirty="0" err="1"/>
              <a:t>tuple</a:t>
            </a:r>
            <a:r>
              <a:rPr lang="nl-BE" dirty="0"/>
              <a:t>() and list() </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2</a:t>
            </a:fld>
            <a:endParaRPr lang="nl-BE" dirty="0"/>
          </a:p>
        </p:txBody>
      </p:sp>
      <p:pic>
        <p:nvPicPr>
          <p:cNvPr id="6" name="Audio 5">
            <a:hlinkClick r:id="" action="ppaction://media"/>
            <a:extLst>
              <a:ext uri="{FF2B5EF4-FFF2-40B4-BE49-F238E27FC236}">
                <a16:creationId xmlns:a16="http://schemas.microsoft.com/office/drawing/2014/main" id="{F18C6612-81A4-4100-92A1-EDC3040148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07403542"/>
      </p:ext>
    </p:extLst>
  </p:cSld>
  <p:clrMapOvr>
    <a:masterClrMapping/>
  </p:clrMapOvr>
  <mc:AlternateContent xmlns:mc="http://schemas.openxmlformats.org/markup-compatibility/2006" xmlns:p14="http://schemas.microsoft.com/office/powerpoint/2010/main">
    <mc:Choice Requires="p14">
      <p:transition spd="slow" p14:dur="2000" advTm="6037"/>
    </mc:Choice>
    <mc:Fallback xmlns="">
      <p:transition spd="slow" advTm="6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051744-B740-40F6-B982-2BC5D2F2C4CE}"/>
              </a:ext>
            </a:extLst>
          </p:cNvPr>
          <p:cNvSpPr>
            <a:spLocks noGrp="1"/>
          </p:cNvSpPr>
          <p:nvPr>
            <p:ph type="title"/>
          </p:nvPr>
        </p:nvSpPr>
        <p:spPr/>
        <p:txBody>
          <a:bodyPr>
            <a:normAutofit/>
          </a:bodyPr>
          <a:lstStyle/>
          <a:p>
            <a:r>
              <a:rPr lang="nl-BE" dirty="0"/>
              <a:t>Loop </a:t>
            </a:r>
            <a:r>
              <a:rPr lang="nl-BE" dirty="0" err="1"/>
              <a:t>through</a:t>
            </a:r>
            <a:r>
              <a:rPr lang="nl-BE" dirty="0"/>
              <a:t> a </a:t>
            </a:r>
            <a:r>
              <a:rPr lang="nl-BE" dirty="0" err="1"/>
              <a:t>Tuple</a:t>
            </a:r>
            <a:endParaRPr lang="nl-BE" dirty="0"/>
          </a:p>
        </p:txBody>
      </p:sp>
      <p:sp>
        <p:nvSpPr>
          <p:cNvPr id="3" name="Tijdelijke aanduiding voor inhoud 2">
            <a:extLst>
              <a:ext uri="{FF2B5EF4-FFF2-40B4-BE49-F238E27FC236}">
                <a16:creationId xmlns:a16="http://schemas.microsoft.com/office/drawing/2014/main" id="{0B9DD48D-17A4-4D57-A8B3-2AF705AF5184}"/>
              </a:ext>
            </a:extLst>
          </p:cNvPr>
          <p:cNvSpPr>
            <a:spLocks noGrp="1"/>
          </p:cNvSpPr>
          <p:nvPr>
            <p:ph idx="1"/>
          </p:nvPr>
        </p:nvSpPr>
        <p:spPr>
          <a:xfrm>
            <a:off x="582705" y="1550894"/>
            <a:ext cx="11417706" cy="4626069"/>
          </a:xfrm>
        </p:spPr>
        <p:txBody>
          <a:bodyPr/>
          <a:lstStyle/>
          <a:p>
            <a:r>
              <a:rPr lang="nl-BE" dirty="0" err="1"/>
              <a:t>Example</a:t>
            </a:r>
            <a:r>
              <a:rPr lang="nl-BE" dirty="0"/>
              <a:t> of a </a:t>
            </a:r>
            <a:r>
              <a:rPr lang="nl-BE" dirty="0" err="1"/>
              <a:t>for</a:t>
            </a:r>
            <a:r>
              <a:rPr lang="nl-BE" dirty="0"/>
              <a:t> loop </a:t>
            </a:r>
            <a:r>
              <a:rPr lang="nl-BE" dirty="0" err="1"/>
              <a:t>with</a:t>
            </a:r>
            <a:r>
              <a:rPr lang="nl-BE" dirty="0"/>
              <a:t> range</a:t>
            </a:r>
          </a:p>
          <a:p>
            <a:endParaRPr lang="nl-BE" dirty="0"/>
          </a:p>
        </p:txBody>
      </p:sp>
      <p:sp>
        <p:nvSpPr>
          <p:cNvPr id="4" name="Tijdelijke aanduiding voor dianummer 3">
            <a:extLst>
              <a:ext uri="{FF2B5EF4-FFF2-40B4-BE49-F238E27FC236}">
                <a16:creationId xmlns:a16="http://schemas.microsoft.com/office/drawing/2014/main" id="{884206CA-3EF7-43B0-BDF4-AA77C4F06F5D}"/>
              </a:ext>
            </a:extLst>
          </p:cNvPr>
          <p:cNvSpPr>
            <a:spLocks noGrp="1"/>
          </p:cNvSpPr>
          <p:nvPr>
            <p:ph type="sldNum" sz="quarter" idx="12"/>
          </p:nvPr>
        </p:nvSpPr>
        <p:spPr/>
        <p:txBody>
          <a:bodyPr/>
          <a:lstStyle/>
          <a:p>
            <a:fld id="{FE1B3154-47D9-4402-8EDB-E791933DC0B9}" type="slidenum">
              <a:rPr lang="nl-BE" smtClean="0"/>
              <a:pPr/>
              <a:t>20</a:t>
            </a:fld>
            <a:endParaRPr lang="nl-BE" dirty="0"/>
          </a:p>
        </p:txBody>
      </p:sp>
      <p:sp>
        <p:nvSpPr>
          <p:cNvPr id="7" name="Rechthoek: afgeronde hoeken 6">
            <a:extLst>
              <a:ext uri="{FF2B5EF4-FFF2-40B4-BE49-F238E27FC236}">
                <a16:creationId xmlns:a16="http://schemas.microsoft.com/office/drawing/2014/main" id="{49BA7BB8-4993-4D60-9A0F-9859B6ADA644}"/>
              </a:ext>
            </a:extLst>
          </p:cNvPr>
          <p:cNvSpPr/>
          <p:nvPr/>
        </p:nvSpPr>
        <p:spPr>
          <a:xfrm>
            <a:off x="667512" y="3724903"/>
            <a:ext cx="9061704" cy="1514609"/>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BE" sz="2400" dirty="0">
                <a:solidFill>
                  <a:schemeClr val="tx1"/>
                </a:solidFill>
              </a:rPr>
              <a:t>Variable </a:t>
            </a:r>
            <a:r>
              <a:rPr lang="nl-BE" sz="2400" b="1" dirty="0">
                <a:solidFill>
                  <a:schemeClr val="tx1"/>
                </a:solidFill>
              </a:rPr>
              <a:t>i</a:t>
            </a:r>
            <a:r>
              <a:rPr lang="nl-BE" sz="2400" dirty="0">
                <a:solidFill>
                  <a:schemeClr val="tx1"/>
                </a:solidFill>
              </a:rPr>
              <a:t> loops </a:t>
            </a:r>
            <a:r>
              <a:rPr lang="nl-BE" sz="2400" dirty="0" err="1">
                <a:solidFill>
                  <a:schemeClr val="tx1"/>
                </a:solidFill>
              </a:rPr>
              <a:t>through</a:t>
            </a:r>
            <a:r>
              <a:rPr lang="nl-BE" sz="2400" dirty="0">
                <a:solidFill>
                  <a:schemeClr val="tx1"/>
                </a:solidFill>
              </a:rPr>
              <a:t> the range </a:t>
            </a:r>
            <a:r>
              <a:rPr lang="nl-BE" sz="2400" dirty="0" err="1">
                <a:solidFill>
                  <a:schemeClr val="tx1"/>
                </a:solidFill>
              </a:rPr>
              <a:t>from</a:t>
            </a:r>
            <a:r>
              <a:rPr lang="nl-BE" sz="2400" dirty="0">
                <a:solidFill>
                  <a:schemeClr val="tx1"/>
                </a:solidFill>
              </a:rPr>
              <a:t> 0 </a:t>
            </a:r>
            <a:r>
              <a:rPr lang="nl-BE" sz="2400" dirty="0" err="1">
                <a:solidFill>
                  <a:schemeClr val="tx1"/>
                </a:solidFill>
              </a:rPr>
              <a:t>to</a:t>
            </a:r>
            <a:r>
              <a:rPr lang="nl-BE" sz="2400" dirty="0">
                <a:solidFill>
                  <a:schemeClr val="tx1"/>
                </a:solidFill>
              </a:rPr>
              <a:t> </a:t>
            </a:r>
            <a:r>
              <a:rPr lang="nl-BE" sz="2400" b="1" dirty="0" err="1">
                <a:solidFill>
                  <a:schemeClr val="tx1"/>
                </a:solidFill>
              </a:rPr>
              <a:t>len</a:t>
            </a:r>
            <a:r>
              <a:rPr lang="nl-BE" sz="2400" b="1" dirty="0">
                <a:solidFill>
                  <a:schemeClr val="tx1"/>
                </a:solidFill>
              </a:rPr>
              <a:t> (</a:t>
            </a:r>
            <a:r>
              <a:rPr lang="nl-BE" sz="2400" b="1" dirty="0" err="1">
                <a:solidFill>
                  <a:schemeClr val="tx1"/>
                </a:solidFill>
              </a:rPr>
              <a:t>weekdays</a:t>
            </a:r>
            <a:r>
              <a:rPr lang="nl-BE" sz="2400" b="1" dirty="0">
                <a:solidFill>
                  <a:schemeClr val="tx1"/>
                </a:solidFill>
              </a:rPr>
              <a:t>).</a:t>
            </a:r>
            <a:br>
              <a:rPr lang="nl-BE" sz="2400" dirty="0">
                <a:solidFill>
                  <a:schemeClr val="tx1"/>
                </a:solidFill>
              </a:rPr>
            </a:br>
            <a:r>
              <a:rPr lang="nl-BE" sz="2400" b="1" dirty="0" err="1">
                <a:solidFill>
                  <a:schemeClr val="tx1"/>
                </a:solidFill>
              </a:rPr>
              <a:t>len</a:t>
            </a:r>
            <a:r>
              <a:rPr lang="nl-BE" sz="2400" b="1" dirty="0">
                <a:solidFill>
                  <a:schemeClr val="tx1"/>
                </a:solidFill>
              </a:rPr>
              <a:t> (weekdays)</a:t>
            </a:r>
            <a:r>
              <a:rPr lang="nl-BE" sz="2400" dirty="0">
                <a:solidFill>
                  <a:schemeClr val="tx1"/>
                </a:solidFill>
              </a:rPr>
              <a:t> is 7, </a:t>
            </a:r>
            <a:r>
              <a:rPr lang="nl-BE" sz="2400" dirty="0" err="1">
                <a:solidFill>
                  <a:schemeClr val="tx1"/>
                </a:solidFill>
              </a:rPr>
              <a:t>so</a:t>
            </a:r>
            <a:r>
              <a:rPr lang="nl-BE" sz="2400" dirty="0">
                <a:solidFill>
                  <a:schemeClr val="tx1"/>
                </a:solidFill>
              </a:rPr>
              <a:t> index positions from 0 to 6 will be printed!</a:t>
            </a:r>
          </a:p>
        </p:txBody>
      </p:sp>
      <p:pic>
        <p:nvPicPr>
          <p:cNvPr id="8" name="Afbeelding 7">
            <a:extLst>
              <a:ext uri="{FF2B5EF4-FFF2-40B4-BE49-F238E27FC236}">
                <a16:creationId xmlns:a16="http://schemas.microsoft.com/office/drawing/2014/main" id="{41F4BE49-88FD-4BAF-B01A-DDFC56C1AAA6}"/>
              </a:ext>
            </a:extLst>
          </p:cNvPr>
          <p:cNvPicPr>
            <a:picLocks noChangeAspect="1"/>
          </p:cNvPicPr>
          <p:nvPr/>
        </p:nvPicPr>
        <p:blipFill>
          <a:blip r:embed="rId4"/>
          <a:stretch>
            <a:fillRect/>
          </a:stretch>
        </p:blipFill>
        <p:spPr>
          <a:xfrm>
            <a:off x="10349203" y="2729112"/>
            <a:ext cx="1524550" cy="2269631"/>
          </a:xfrm>
          <a:prstGeom prst="rect">
            <a:avLst/>
          </a:prstGeom>
          <a:ln>
            <a:solidFill>
              <a:schemeClr val="bg1">
                <a:lumMod val="75000"/>
              </a:schemeClr>
            </a:solidFill>
          </a:ln>
        </p:spPr>
      </p:pic>
      <p:sp>
        <p:nvSpPr>
          <p:cNvPr id="6" name="Rectangle 1">
            <a:extLst>
              <a:ext uri="{FF2B5EF4-FFF2-40B4-BE49-F238E27FC236}">
                <a16:creationId xmlns:a16="http://schemas.microsoft.com/office/drawing/2014/main" id="{A3898AA7-B02B-466E-AA2B-75E445473530}"/>
              </a:ext>
            </a:extLst>
          </p:cNvPr>
          <p:cNvSpPr>
            <a:spLocks noChangeArrowheads="1"/>
          </p:cNvSpPr>
          <p:nvPr/>
        </p:nvSpPr>
        <p:spPr bwMode="auto">
          <a:xfrm>
            <a:off x="795528" y="2130067"/>
            <a:ext cx="8648521" cy="101566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1" i="0" u="none" strike="noStrike" cap="none" normalizeH="0" baseline="0" dirty="0">
                <a:ln>
                  <a:noFill/>
                </a:ln>
                <a:solidFill>
                  <a:srgbClr val="008080"/>
                </a:solidFill>
                <a:effectLst/>
                <a:latin typeface="Consolas" panose="020B0609020204030204" pitchFamily="49" charset="0"/>
              </a:rPr>
              <a:t>'Mon'</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Tue</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'Wed'</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Thu</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Fri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Sat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'Sun'</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a:ln>
                  <a:noFill/>
                </a:ln>
                <a:solidFill>
                  <a:srgbClr val="000080"/>
                </a:solidFill>
                <a:effectLst/>
                <a:latin typeface="Consolas" panose="020B0609020204030204" pitchFamily="49" charset="0"/>
              </a:rPr>
              <a:t>range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[i])</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8467A010-8E8A-4BA6-AD13-D2D4C99137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54915660"/>
      </p:ext>
    </p:extLst>
  </p:cSld>
  <p:clrMapOvr>
    <a:masterClrMapping/>
  </p:clrMapOvr>
  <mc:AlternateContent xmlns:mc="http://schemas.openxmlformats.org/markup-compatibility/2006" xmlns:p14="http://schemas.microsoft.com/office/powerpoint/2010/main">
    <mc:Choice Requires="p14">
      <p:transition spd="slow" p14:dur="2000" advTm="135093"/>
    </mc:Choice>
    <mc:Fallback xmlns="">
      <p:transition spd="slow" advTm="135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051744-B740-40F6-B982-2BC5D2F2C4CE}"/>
              </a:ext>
            </a:extLst>
          </p:cNvPr>
          <p:cNvSpPr>
            <a:spLocks noGrp="1"/>
          </p:cNvSpPr>
          <p:nvPr>
            <p:ph type="title"/>
          </p:nvPr>
        </p:nvSpPr>
        <p:spPr/>
        <p:txBody>
          <a:bodyPr>
            <a:normAutofit/>
          </a:bodyPr>
          <a:lstStyle/>
          <a:p>
            <a:r>
              <a:rPr lang="nl-BE" dirty="0"/>
              <a:t>Loop </a:t>
            </a:r>
            <a:r>
              <a:rPr lang="nl-BE" dirty="0" err="1"/>
              <a:t>through</a:t>
            </a:r>
            <a:r>
              <a:rPr lang="nl-BE" dirty="0"/>
              <a:t> a </a:t>
            </a:r>
            <a:r>
              <a:rPr lang="nl-BE" dirty="0" err="1"/>
              <a:t>Tuple</a:t>
            </a:r>
            <a:endParaRPr lang="nl-BE" dirty="0"/>
          </a:p>
        </p:txBody>
      </p:sp>
      <p:sp>
        <p:nvSpPr>
          <p:cNvPr id="3" name="Tijdelijke aanduiding voor inhoud 2">
            <a:extLst>
              <a:ext uri="{FF2B5EF4-FFF2-40B4-BE49-F238E27FC236}">
                <a16:creationId xmlns:a16="http://schemas.microsoft.com/office/drawing/2014/main" id="{0B9DD48D-17A4-4D57-A8B3-2AF705AF5184}"/>
              </a:ext>
            </a:extLst>
          </p:cNvPr>
          <p:cNvSpPr>
            <a:spLocks noGrp="1"/>
          </p:cNvSpPr>
          <p:nvPr>
            <p:ph idx="1"/>
          </p:nvPr>
        </p:nvSpPr>
        <p:spPr>
          <a:xfrm>
            <a:off x="582705" y="1550894"/>
            <a:ext cx="11417706" cy="4626069"/>
          </a:xfrm>
        </p:spPr>
        <p:txBody>
          <a:bodyPr/>
          <a:lstStyle/>
          <a:p>
            <a:r>
              <a:rPr lang="nl-BE" dirty="0" err="1"/>
              <a:t>Example</a:t>
            </a:r>
            <a:r>
              <a:rPr lang="nl-BE" dirty="0"/>
              <a:t> of a </a:t>
            </a:r>
            <a:r>
              <a:rPr lang="nl-BE" dirty="0" err="1"/>
              <a:t>while</a:t>
            </a:r>
            <a:r>
              <a:rPr lang="nl-BE" dirty="0"/>
              <a:t> loop (always uses the index)</a:t>
            </a:r>
          </a:p>
        </p:txBody>
      </p:sp>
      <p:sp>
        <p:nvSpPr>
          <p:cNvPr id="4" name="Tijdelijke aanduiding voor dianummer 3">
            <a:extLst>
              <a:ext uri="{FF2B5EF4-FFF2-40B4-BE49-F238E27FC236}">
                <a16:creationId xmlns:a16="http://schemas.microsoft.com/office/drawing/2014/main" id="{884206CA-3EF7-43B0-BDF4-AA77C4F06F5D}"/>
              </a:ext>
            </a:extLst>
          </p:cNvPr>
          <p:cNvSpPr>
            <a:spLocks noGrp="1"/>
          </p:cNvSpPr>
          <p:nvPr>
            <p:ph type="sldNum" sz="quarter" idx="12"/>
          </p:nvPr>
        </p:nvSpPr>
        <p:spPr/>
        <p:txBody>
          <a:bodyPr/>
          <a:lstStyle/>
          <a:p>
            <a:fld id="{FE1B3154-47D9-4402-8EDB-E791933DC0B9}" type="slidenum">
              <a:rPr lang="nl-BE" smtClean="0"/>
              <a:pPr/>
              <a:t>21</a:t>
            </a:fld>
            <a:endParaRPr lang="nl-BE" dirty="0"/>
          </a:p>
        </p:txBody>
      </p:sp>
      <p:sp>
        <p:nvSpPr>
          <p:cNvPr id="7" name="Rechthoek: afgeronde hoeken 6">
            <a:extLst>
              <a:ext uri="{FF2B5EF4-FFF2-40B4-BE49-F238E27FC236}">
                <a16:creationId xmlns:a16="http://schemas.microsoft.com/office/drawing/2014/main" id="{49BA7BB8-4993-4D60-9A0F-9859B6ADA644}"/>
              </a:ext>
            </a:extLst>
          </p:cNvPr>
          <p:cNvSpPr/>
          <p:nvPr/>
        </p:nvSpPr>
        <p:spPr>
          <a:xfrm>
            <a:off x="582705" y="4331826"/>
            <a:ext cx="8791886" cy="1826333"/>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nl-BE" dirty="0">
              <a:solidFill>
                <a:schemeClr val="tx1"/>
              </a:solidFill>
            </a:endParaRPr>
          </a:p>
          <a:p>
            <a:pPr lvl="1"/>
            <a:r>
              <a:rPr lang="nl-BE" sz="2400" dirty="0">
                <a:solidFill>
                  <a:schemeClr val="tx1"/>
                </a:solidFill>
              </a:rPr>
              <a:t>Variable </a:t>
            </a:r>
            <a:r>
              <a:rPr lang="nl-BE" sz="2400" b="1" dirty="0">
                <a:solidFill>
                  <a:schemeClr val="tx1"/>
                </a:solidFill>
              </a:rPr>
              <a:t>index</a:t>
            </a:r>
            <a:r>
              <a:rPr lang="nl-BE" sz="2400" dirty="0">
                <a:solidFill>
                  <a:schemeClr val="tx1"/>
                </a:solidFill>
              </a:rPr>
              <a:t> starts at 0. </a:t>
            </a:r>
            <a:br>
              <a:rPr lang="nl-BE" sz="2400" dirty="0">
                <a:solidFill>
                  <a:schemeClr val="tx1"/>
                </a:solidFill>
              </a:rPr>
            </a:br>
            <a:r>
              <a:rPr lang="nl-BE" sz="2400" dirty="0">
                <a:solidFill>
                  <a:schemeClr val="tx1"/>
                </a:solidFill>
              </a:rPr>
              <a:t>The number of elements in the series is </a:t>
            </a:r>
            <a:r>
              <a:rPr lang="nl-BE" sz="2400" b="1" dirty="0" err="1">
                <a:solidFill>
                  <a:schemeClr val="tx1"/>
                </a:solidFill>
              </a:rPr>
              <a:t>len</a:t>
            </a:r>
            <a:r>
              <a:rPr lang="nl-BE" sz="2400" b="1" dirty="0">
                <a:solidFill>
                  <a:schemeClr val="tx1"/>
                </a:solidFill>
              </a:rPr>
              <a:t>(weekdays)</a:t>
            </a:r>
            <a:r>
              <a:rPr lang="nl-BE" sz="2400" dirty="0">
                <a:solidFill>
                  <a:schemeClr val="tx1"/>
                </a:solidFill>
              </a:rPr>
              <a:t> or 7. </a:t>
            </a:r>
          </a:p>
          <a:p>
            <a:pPr lvl="1"/>
            <a:r>
              <a:rPr lang="nl-BE" sz="2400" dirty="0">
                <a:solidFill>
                  <a:schemeClr val="tx1"/>
                </a:solidFill>
              </a:rPr>
              <a:t>The loop is executed as long as the variable index is less than 7.</a:t>
            </a:r>
            <a:br>
              <a:rPr lang="nl-BE" sz="2400" dirty="0">
                <a:solidFill>
                  <a:schemeClr val="tx1"/>
                </a:solidFill>
              </a:rPr>
            </a:br>
            <a:r>
              <a:rPr lang="nl-BE" sz="2400" dirty="0">
                <a:solidFill>
                  <a:schemeClr val="tx1"/>
                </a:solidFill>
              </a:rPr>
              <a:t>So index positions from 0 to 6 will be printed!</a:t>
            </a:r>
          </a:p>
          <a:p>
            <a:pPr lvl="1"/>
            <a:endParaRPr lang="nl-BE" dirty="0">
              <a:solidFill>
                <a:schemeClr val="tx1"/>
              </a:solidFill>
            </a:endParaRPr>
          </a:p>
        </p:txBody>
      </p:sp>
      <p:pic>
        <p:nvPicPr>
          <p:cNvPr id="8" name="Afbeelding 7">
            <a:extLst>
              <a:ext uri="{FF2B5EF4-FFF2-40B4-BE49-F238E27FC236}">
                <a16:creationId xmlns:a16="http://schemas.microsoft.com/office/drawing/2014/main" id="{44DF51EC-6B83-4DAA-83DA-078C76092755}"/>
              </a:ext>
            </a:extLst>
          </p:cNvPr>
          <p:cNvPicPr>
            <a:picLocks noChangeAspect="1"/>
          </p:cNvPicPr>
          <p:nvPr/>
        </p:nvPicPr>
        <p:blipFill>
          <a:blip r:embed="rId4"/>
          <a:stretch>
            <a:fillRect/>
          </a:stretch>
        </p:blipFill>
        <p:spPr>
          <a:xfrm>
            <a:off x="10349203" y="2729112"/>
            <a:ext cx="1524550" cy="2269631"/>
          </a:xfrm>
          <a:prstGeom prst="rect">
            <a:avLst/>
          </a:prstGeom>
          <a:ln>
            <a:solidFill>
              <a:schemeClr val="bg1">
                <a:lumMod val="75000"/>
              </a:schemeClr>
            </a:solidFill>
          </a:ln>
        </p:spPr>
      </p:pic>
      <p:sp>
        <p:nvSpPr>
          <p:cNvPr id="6" name="Rectangle 1">
            <a:extLst>
              <a:ext uri="{FF2B5EF4-FFF2-40B4-BE49-F238E27FC236}">
                <a16:creationId xmlns:a16="http://schemas.microsoft.com/office/drawing/2014/main" id="{01523BEF-5EB7-4BC0-BF7C-BB00DB99510B}"/>
              </a:ext>
            </a:extLst>
          </p:cNvPr>
          <p:cNvSpPr>
            <a:spLocks noChangeArrowheads="1"/>
          </p:cNvSpPr>
          <p:nvPr/>
        </p:nvSpPr>
        <p:spPr bwMode="auto">
          <a:xfrm>
            <a:off x="877824" y="2125752"/>
            <a:ext cx="8648521" cy="16312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1" i="0" u="none" strike="noStrike" cap="none" normalizeH="0" baseline="0" dirty="0">
                <a:ln>
                  <a:noFill/>
                </a:ln>
                <a:solidFill>
                  <a:srgbClr val="008080"/>
                </a:solidFill>
                <a:effectLst/>
                <a:latin typeface="Consolas" panose="020B0609020204030204" pitchFamily="49" charset="0"/>
              </a:rPr>
              <a:t>'Mon'</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Tue</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'Wed'</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Thu</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Fri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Sat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'Sun'</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index = </a:t>
            </a:r>
            <a:r>
              <a:rPr kumimoji="0" lang="nl-BE" altLang="nl-BE" sz="2000" b="0" i="0" u="none" strike="noStrike" cap="none" normalizeH="0" baseline="0" dirty="0">
                <a:ln>
                  <a:noFill/>
                </a:ln>
                <a:solidFill>
                  <a:srgbClr val="0000FF"/>
                </a:solidFill>
                <a:effectLst/>
                <a:latin typeface="Consolas" panose="020B0609020204030204" pitchFamily="49" charset="0"/>
              </a:rPr>
              <a:t>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index &lt; </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weekdays</a:t>
            </a:r>
            <a:r>
              <a:rPr kumimoji="0" lang="nl-BE" altLang="nl-BE" sz="2000" b="0" i="0" u="none" strike="noStrike" cap="none" normalizeH="0" baseline="0" dirty="0">
                <a:ln>
                  <a:noFill/>
                </a:ln>
                <a:solidFill>
                  <a:srgbClr val="000000"/>
                </a:solidFill>
                <a:effectLst/>
                <a:latin typeface="Consolas" panose="020B0609020204030204" pitchFamily="49" charset="0"/>
              </a:rPr>
              <a:t>[index])</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index += </a:t>
            </a:r>
            <a:r>
              <a:rPr kumimoji="0" lang="nl-BE" altLang="nl-BE" sz="2000" b="0" i="0" u="none" strike="noStrike" cap="none" normalizeH="0" baseline="0" dirty="0">
                <a:ln>
                  <a:noFill/>
                </a:ln>
                <a:solidFill>
                  <a:srgbClr val="0000FF"/>
                </a:solidFill>
                <a:effectLst/>
                <a:latin typeface="Consolas" panose="020B0609020204030204" pitchFamily="49" charset="0"/>
              </a:rPr>
              <a:t>1</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10" name="Audio 9">
            <a:hlinkClick r:id="" action="ppaction://media"/>
            <a:extLst>
              <a:ext uri="{FF2B5EF4-FFF2-40B4-BE49-F238E27FC236}">
                <a16:creationId xmlns:a16="http://schemas.microsoft.com/office/drawing/2014/main" id="{55F6D65C-1946-4A74-A02C-AB8ECB4D12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212797311"/>
      </p:ext>
    </p:extLst>
  </p:cSld>
  <p:clrMapOvr>
    <a:masterClrMapping/>
  </p:clrMapOvr>
  <mc:AlternateContent xmlns:mc="http://schemas.openxmlformats.org/markup-compatibility/2006" xmlns:p14="http://schemas.microsoft.com/office/powerpoint/2010/main">
    <mc:Choice Requires="p14">
      <p:transition spd="slow" p14:dur="2000" advTm="44854"/>
    </mc:Choice>
    <mc:Fallback xmlns="">
      <p:transition spd="slow" advTm="44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C0AEF4-B08D-4006-A1E4-F84D21FE8782}"/>
              </a:ext>
            </a:extLst>
          </p:cNvPr>
          <p:cNvSpPr>
            <a:spLocks noGrp="1"/>
          </p:cNvSpPr>
          <p:nvPr>
            <p:ph type="title"/>
          </p:nvPr>
        </p:nvSpPr>
        <p:spPr>
          <a:noFill/>
        </p:spPr>
        <p:txBody>
          <a:bodyPr>
            <a:normAutofit/>
          </a:bodyPr>
          <a:lstStyle/>
          <a:p>
            <a:r>
              <a:rPr lang="nl-BE" dirty="0"/>
              <a:t>Loop </a:t>
            </a:r>
            <a:r>
              <a:rPr lang="nl-BE" dirty="0" err="1"/>
              <a:t>through</a:t>
            </a:r>
            <a:r>
              <a:rPr lang="nl-BE" dirty="0"/>
              <a:t> a List</a:t>
            </a:r>
          </a:p>
        </p:txBody>
      </p:sp>
      <p:sp>
        <p:nvSpPr>
          <p:cNvPr id="3" name="Tijdelijke aanduiding voor inhoud 2">
            <a:extLst>
              <a:ext uri="{FF2B5EF4-FFF2-40B4-BE49-F238E27FC236}">
                <a16:creationId xmlns:a16="http://schemas.microsoft.com/office/drawing/2014/main" id="{04663FF2-6BD4-4104-874B-4D82D35374C0}"/>
              </a:ext>
            </a:extLst>
          </p:cNvPr>
          <p:cNvSpPr>
            <a:spLocks noGrp="1"/>
          </p:cNvSpPr>
          <p:nvPr>
            <p:ph idx="1"/>
          </p:nvPr>
        </p:nvSpPr>
        <p:spPr>
          <a:xfrm>
            <a:off x="467473" y="1508130"/>
            <a:ext cx="11291048" cy="4626069"/>
          </a:xfrm>
        </p:spPr>
        <p:txBody>
          <a:bodyPr/>
          <a:lstStyle/>
          <a:p>
            <a:r>
              <a:rPr lang="nl-BE" dirty="0"/>
              <a:t>A List can also </a:t>
            </a:r>
            <a:r>
              <a:rPr lang="nl-BE" dirty="0" err="1"/>
              <a:t>be</a:t>
            </a:r>
            <a:r>
              <a:rPr lang="nl-BE" dirty="0"/>
              <a:t> </a:t>
            </a:r>
            <a:r>
              <a:rPr lang="nl-BE" dirty="0" err="1"/>
              <a:t>looped</a:t>
            </a:r>
            <a:r>
              <a:rPr lang="nl-BE" dirty="0"/>
              <a:t> through with a </a:t>
            </a:r>
            <a:r>
              <a:rPr lang="nl-BE" dirty="0" err="1"/>
              <a:t>for</a:t>
            </a:r>
            <a:r>
              <a:rPr lang="nl-BE" dirty="0"/>
              <a:t> or a </a:t>
            </a:r>
            <a:r>
              <a:rPr lang="nl-BE" dirty="0" err="1"/>
              <a:t>while</a:t>
            </a:r>
            <a:r>
              <a:rPr lang="nl-BE" dirty="0"/>
              <a:t> loop.</a:t>
            </a:r>
          </a:p>
          <a:p>
            <a:r>
              <a:rPr lang="nl-BE" dirty="0"/>
              <a:t>Examples if </a:t>
            </a:r>
            <a:r>
              <a:rPr lang="nl-BE" dirty="0">
                <a:solidFill>
                  <a:srgbClr val="446785"/>
                </a:solidFill>
              </a:rPr>
              <a:t>you do NOT make any changes </a:t>
            </a:r>
            <a:r>
              <a:rPr lang="nl-BE" dirty="0"/>
              <a:t>to the List </a:t>
            </a:r>
          </a:p>
        </p:txBody>
      </p:sp>
      <p:sp>
        <p:nvSpPr>
          <p:cNvPr id="4" name="Tijdelijke aanduiding voor dianummer 3">
            <a:extLst>
              <a:ext uri="{FF2B5EF4-FFF2-40B4-BE49-F238E27FC236}">
                <a16:creationId xmlns:a16="http://schemas.microsoft.com/office/drawing/2014/main" id="{2B0CBA3B-E20A-489C-8C8D-F4755941CB83}"/>
              </a:ext>
            </a:extLst>
          </p:cNvPr>
          <p:cNvSpPr>
            <a:spLocks noGrp="1"/>
          </p:cNvSpPr>
          <p:nvPr>
            <p:ph type="sldNum" sz="quarter" idx="12"/>
          </p:nvPr>
        </p:nvSpPr>
        <p:spPr/>
        <p:txBody>
          <a:bodyPr/>
          <a:lstStyle/>
          <a:p>
            <a:fld id="{FE1B3154-47D9-4402-8EDB-E791933DC0B9}" type="slidenum">
              <a:rPr lang="nl-BE" smtClean="0"/>
              <a:pPr/>
              <a:t>22</a:t>
            </a:fld>
            <a:endParaRPr lang="nl-BE" dirty="0"/>
          </a:p>
        </p:txBody>
      </p:sp>
      <p:pic>
        <p:nvPicPr>
          <p:cNvPr id="7" name="Afbeelding 6">
            <a:extLst>
              <a:ext uri="{FF2B5EF4-FFF2-40B4-BE49-F238E27FC236}">
                <a16:creationId xmlns:a16="http://schemas.microsoft.com/office/drawing/2014/main" id="{D5F4E0D4-15EB-45BD-B782-555D49449D82}"/>
              </a:ext>
            </a:extLst>
          </p:cNvPr>
          <p:cNvPicPr>
            <a:picLocks noChangeAspect="1"/>
          </p:cNvPicPr>
          <p:nvPr/>
        </p:nvPicPr>
        <p:blipFill>
          <a:blip r:embed="rId4"/>
          <a:stretch>
            <a:fillRect/>
          </a:stretch>
        </p:blipFill>
        <p:spPr>
          <a:xfrm>
            <a:off x="8650940" y="3463921"/>
            <a:ext cx="2357438" cy="1428750"/>
          </a:xfrm>
          <a:prstGeom prst="rect">
            <a:avLst/>
          </a:prstGeom>
          <a:ln>
            <a:solidFill>
              <a:schemeClr val="bg1">
                <a:lumMod val="75000"/>
              </a:schemeClr>
            </a:solidFill>
          </a:ln>
        </p:spPr>
      </p:pic>
      <p:sp>
        <p:nvSpPr>
          <p:cNvPr id="8" name="Rectangle 1">
            <a:extLst>
              <a:ext uri="{FF2B5EF4-FFF2-40B4-BE49-F238E27FC236}">
                <a16:creationId xmlns:a16="http://schemas.microsoft.com/office/drawing/2014/main" id="{F7654C79-CC3B-495E-A77A-B19BB340A517}"/>
              </a:ext>
            </a:extLst>
          </p:cNvPr>
          <p:cNvSpPr>
            <a:spLocks noChangeArrowheads="1"/>
          </p:cNvSpPr>
          <p:nvPr/>
        </p:nvSpPr>
        <p:spPr bwMode="auto">
          <a:xfrm>
            <a:off x="749808" y="2664043"/>
            <a:ext cx="8930650" cy="3477875"/>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00"/>
                </a:solidFill>
                <a:effectLst/>
                <a:latin typeface="Consolas" panose="020B0609020204030204" pitchFamily="49" charset="0"/>
              </a:rPr>
              <a:t>films = [</a:t>
            </a:r>
            <a:r>
              <a:rPr kumimoji="0" lang="nl-BE" altLang="nl-BE" sz="2000" b="1" i="0" u="none" strike="noStrike" cap="none" normalizeH="0" baseline="0" dirty="0">
                <a:ln>
                  <a:noFill/>
                </a:ln>
                <a:solidFill>
                  <a:srgbClr val="008080"/>
                </a:solidFill>
                <a:effectLst/>
                <a:latin typeface="Consolas" panose="020B0609020204030204" pitchFamily="49" charset="0"/>
              </a:rPr>
              <a:t>'Wonder'</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Loving</a:t>
            </a:r>
            <a:r>
              <a:rPr kumimoji="0" lang="nl-BE" altLang="nl-BE" sz="2000" b="1" i="0" u="none" strike="noStrike" cap="none" normalizeH="0" baseline="0" dirty="0">
                <a:ln>
                  <a:noFill/>
                </a:ln>
                <a:solidFill>
                  <a:srgbClr val="008080"/>
                </a:solidFill>
                <a:effectLst/>
                <a:latin typeface="Consolas" panose="020B0609020204030204" pitchFamily="49" charset="0"/>
              </a:rPr>
              <a:t> Vincent'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'Red </a:t>
            </a:r>
            <a:r>
              <a:rPr kumimoji="0" lang="nl-BE" altLang="nl-BE" sz="2000" b="1" i="0" u="none" strike="noStrike" cap="none" normalizeH="0" baseline="0" dirty="0" err="1">
                <a:ln>
                  <a:noFill/>
                </a:ln>
                <a:solidFill>
                  <a:srgbClr val="008080"/>
                </a:solidFill>
                <a:effectLst/>
                <a:latin typeface="Consolas" panose="020B0609020204030204" pitchFamily="49" charset="0"/>
              </a:rPr>
              <a:t>Sparrow</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Jumanji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film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a:ln>
                  <a:noFill/>
                </a:ln>
                <a:solidFill>
                  <a:srgbClr val="000000"/>
                </a:solidFill>
                <a:effectLst/>
                <a:latin typeface="Consolas" panose="020B0609020204030204" pitchFamily="49" charset="0"/>
              </a:rPr>
              <a:t>films: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(film)</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a:ln>
                  <a:noFill/>
                </a:ln>
                <a:solidFill>
                  <a:srgbClr val="000080"/>
                </a:solidFill>
                <a:effectLst/>
                <a:latin typeface="Consolas" panose="020B0609020204030204" pitchFamily="49" charset="0"/>
              </a:rPr>
              <a:t>range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(films)):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(films[i])</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index = </a:t>
            </a:r>
            <a:r>
              <a:rPr kumimoji="0" lang="nl-BE" altLang="nl-BE" sz="2000" b="0" i="0" u="none" strike="noStrike" cap="none" normalizeH="0" baseline="0" dirty="0">
                <a:ln>
                  <a:noFill/>
                </a:ln>
                <a:solidFill>
                  <a:srgbClr val="0000FF"/>
                </a:solidFill>
                <a:effectLst/>
                <a:latin typeface="Consolas" panose="020B0609020204030204" pitchFamily="49" charset="0"/>
              </a:rPr>
              <a:t>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index &lt; </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(films):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(films[index])</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index += </a:t>
            </a:r>
            <a:r>
              <a:rPr kumimoji="0" lang="nl-BE" altLang="nl-BE" sz="2000" b="0" i="0" u="none" strike="noStrike" cap="none" normalizeH="0" baseline="0" dirty="0">
                <a:ln>
                  <a:noFill/>
                </a:ln>
                <a:solidFill>
                  <a:srgbClr val="0000FF"/>
                </a:solidFill>
                <a:effectLst/>
                <a:latin typeface="Consolas" panose="020B0609020204030204" pitchFamily="49" charset="0"/>
              </a:rPr>
              <a:t>1</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F4728392-EFCD-4F42-BB25-924D556F41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66779199"/>
      </p:ext>
    </p:extLst>
  </p:cSld>
  <p:clrMapOvr>
    <a:masterClrMapping/>
  </p:clrMapOvr>
  <mc:AlternateContent xmlns:mc="http://schemas.openxmlformats.org/markup-compatibility/2006" xmlns:p14="http://schemas.microsoft.com/office/powerpoint/2010/main">
    <mc:Choice Requires="p14">
      <p:transition spd="slow" p14:dur="2000" advTm="24124"/>
    </mc:Choice>
    <mc:Fallback xmlns="">
      <p:transition spd="slow" advTm="24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C0AEF4-B08D-4006-A1E4-F84D21FE8782}"/>
              </a:ext>
            </a:extLst>
          </p:cNvPr>
          <p:cNvSpPr>
            <a:spLocks noGrp="1"/>
          </p:cNvSpPr>
          <p:nvPr>
            <p:ph type="title"/>
          </p:nvPr>
        </p:nvSpPr>
        <p:spPr>
          <a:noFill/>
        </p:spPr>
        <p:txBody>
          <a:bodyPr>
            <a:normAutofit/>
          </a:bodyPr>
          <a:lstStyle/>
          <a:p>
            <a:r>
              <a:rPr lang="nl-BE" dirty="0"/>
              <a:t>Loop </a:t>
            </a:r>
            <a:r>
              <a:rPr lang="nl-BE" dirty="0" err="1"/>
              <a:t>through</a:t>
            </a:r>
            <a:r>
              <a:rPr lang="nl-BE" dirty="0"/>
              <a:t> a List</a:t>
            </a:r>
          </a:p>
        </p:txBody>
      </p:sp>
      <p:sp>
        <p:nvSpPr>
          <p:cNvPr id="3" name="Tijdelijke aanduiding voor inhoud 2">
            <a:extLst>
              <a:ext uri="{FF2B5EF4-FFF2-40B4-BE49-F238E27FC236}">
                <a16:creationId xmlns:a16="http://schemas.microsoft.com/office/drawing/2014/main" id="{04663FF2-6BD4-4104-874B-4D82D35374C0}"/>
              </a:ext>
            </a:extLst>
          </p:cNvPr>
          <p:cNvSpPr>
            <a:spLocks noGrp="1"/>
          </p:cNvSpPr>
          <p:nvPr>
            <p:ph idx="1"/>
          </p:nvPr>
        </p:nvSpPr>
        <p:spPr>
          <a:xfrm>
            <a:off x="467473" y="1508130"/>
            <a:ext cx="11291048" cy="4626069"/>
          </a:xfrm>
        </p:spPr>
        <p:txBody>
          <a:bodyPr/>
          <a:lstStyle/>
          <a:p>
            <a:r>
              <a:rPr lang="nl-BE" dirty="0"/>
              <a:t>If you want </a:t>
            </a:r>
            <a:r>
              <a:rPr lang="nl-BE" dirty="0" err="1"/>
              <a:t>to</a:t>
            </a:r>
            <a:r>
              <a:rPr lang="nl-BE" dirty="0"/>
              <a:t> </a:t>
            </a:r>
            <a:r>
              <a:rPr lang="nl-BE" dirty="0" err="1"/>
              <a:t>iterate</a:t>
            </a:r>
            <a:r>
              <a:rPr lang="nl-BE" dirty="0"/>
              <a:t> through the List to make </a:t>
            </a:r>
            <a:r>
              <a:rPr lang="nl-BE" dirty="0">
                <a:solidFill>
                  <a:srgbClr val="4584B6"/>
                </a:solidFill>
              </a:rPr>
              <a:t>changes</a:t>
            </a:r>
            <a:r>
              <a:rPr lang="nl-BE" dirty="0"/>
              <a:t> you can </a:t>
            </a:r>
            <a:r>
              <a:rPr lang="nl-BE" dirty="0">
                <a:solidFill>
                  <a:srgbClr val="FF0000"/>
                </a:solidFill>
              </a:rPr>
              <a:t>NOT </a:t>
            </a:r>
            <a:r>
              <a:rPr lang="nl-BE" dirty="0" err="1">
                <a:solidFill>
                  <a:srgbClr val="FF0000"/>
                </a:solidFill>
              </a:rPr>
              <a:t>use</a:t>
            </a:r>
            <a:r>
              <a:rPr lang="nl-BE" dirty="0">
                <a:solidFill>
                  <a:srgbClr val="FF0000"/>
                </a:solidFill>
              </a:rPr>
              <a:t> a </a:t>
            </a:r>
            <a:r>
              <a:rPr lang="nl-BE" dirty="0" err="1">
                <a:solidFill>
                  <a:srgbClr val="FF0000"/>
                </a:solidFill>
              </a:rPr>
              <a:t>simple</a:t>
            </a:r>
            <a:r>
              <a:rPr lang="nl-BE" dirty="0">
                <a:solidFill>
                  <a:srgbClr val="FF0000"/>
                </a:solidFill>
              </a:rPr>
              <a:t> </a:t>
            </a:r>
            <a:r>
              <a:rPr lang="nl-BE" dirty="0" err="1">
                <a:solidFill>
                  <a:srgbClr val="FF0000"/>
                </a:solidFill>
              </a:rPr>
              <a:t>for</a:t>
            </a:r>
            <a:r>
              <a:rPr lang="nl-BE" dirty="0">
                <a:solidFill>
                  <a:srgbClr val="FF0000"/>
                </a:solidFill>
              </a:rPr>
              <a:t> </a:t>
            </a:r>
            <a:r>
              <a:rPr lang="nl-BE" dirty="0"/>
              <a:t>loop</a:t>
            </a:r>
          </a:p>
        </p:txBody>
      </p:sp>
      <p:sp>
        <p:nvSpPr>
          <p:cNvPr id="4" name="Tijdelijke aanduiding voor dianummer 3">
            <a:extLst>
              <a:ext uri="{FF2B5EF4-FFF2-40B4-BE49-F238E27FC236}">
                <a16:creationId xmlns:a16="http://schemas.microsoft.com/office/drawing/2014/main" id="{2B0CBA3B-E20A-489C-8C8D-F4755941CB83}"/>
              </a:ext>
            </a:extLst>
          </p:cNvPr>
          <p:cNvSpPr>
            <a:spLocks noGrp="1"/>
          </p:cNvSpPr>
          <p:nvPr>
            <p:ph type="sldNum" sz="quarter" idx="12"/>
          </p:nvPr>
        </p:nvSpPr>
        <p:spPr/>
        <p:txBody>
          <a:bodyPr/>
          <a:lstStyle/>
          <a:p>
            <a:fld id="{FE1B3154-47D9-4402-8EDB-E791933DC0B9}" type="slidenum">
              <a:rPr lang="nl-BE" smtClean="0"/>
              <a:pPr/>
              <a:t>23</a:t>
            </a:fld>
            <a:endParaRPr lang="nl-BE" dirty="0"/>
          </a:p>
        </p:txBody>
      </p:sp>
      <p:pic>
        <p:nvPicPr>
          <p:cNvPr id="5" name="Afbeelding 4">
            <a:extLst>
              <a:ext uri="{FF2B5EF4-FFF2-40B4-BE49-F238E27FC236}">
                <a16:creationId xmlns:a16="http://schemas.microsoft.com/office/drawing/2014/main" id="{C13DBF55-AE6B-4910-8131-6A0C0B14FB38}"/>
              </a:ext>
            </a:extLst>
          </p:cNvPr>
          <p:cNvPicPr>
            <a:picLocks noChangeAspect="1"/>
          </p:cNvPicPr>
          <p:nvPr/>
        </p:nvPicPr>
        <p:blipFill>
          <a:blip r:embed="rId4"/>
          <a:stretch>
            <a:fillRect/>
          </a:stretch>
        </p:blipFill>
        <p:spPr>
          <a:xfrm>
            <a:off x="6354015" y="3821164"/>
            <a:ext cx="5553075" cy="819150"/>
          </a:xfrm>
          <a:prstGeom prst="rect">
            <a:avLst/>
          </a:prstGeom>
          <a:ln>
            <a:solidFill>
              <a:schemeClr val="bg1">
                <a:lumMod val="75000"/>
              </a:schemeClr>
            </a:solidFill>
          </a:ln>
        </p:spPr>
      </p:pic>
      <p:sp>
        <p:nvSpPr>
          <p:cNvPr id="6" name="Rectangle 1">
            <a:extLst>
              <a:ext uri="{FF2B5EF4-FFF2-40B4-BE49-F238E27FC236}">
                <a16:creationId xmlns:a16="http://schemas.microsoft.com/office/drawing/2014/main" id="{DF493442-B3D6-4A4A-934A-81279DDE2F29}"/>
              </a:ext>
            </a:extLst>
          </p:cNvPr>
          <p:cNvSpPr>
            <a:spLocks noChangeArrowheads="1"/>
          </p:cNvSpPr>
          <p:nvPr/>
        </p:nvSpPr>
        <p:spPr bwMode="auto">
          <a:xfrm>
            <a:off x="676656" y="2563562"/>
            <a:ext cx="8930650" cy="3785652"/>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00"/>
                </a:solidFill>
                <a:effectLst/>
                <a:latin typeface="Consolas" panose="020B0609020204030204" pitchFamily="49" charset="0"/>
              </a:rPr>
              <a:t>films = [</a:t>
            </a:r>
            <a:r>
              <a:rPr kumimoji="0" lang="nl-BE" altLang="nl-BE" sz="2000" b="1" i="0" u="none" strike="noStrike" cap="none" normalizeH="0" baseline="0" dirty="0">
                <a:ln>
                  <a:noFill/>
                </a:ln>
                <a:solidFill>
                  <a:srgbClr val="008080"/>
                </a:solidFill>
                <a:effectLst/>
                <a:latin typeface="Consolas" panose="020B0609020204030204" pitchFamily="49" charset="0"/>
              </a:rPr>
              <a:t>'Wonder'</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Loving</a:t>
            </a:r>
            <a:r>
              <a:rPr kumimoji="0" lang="nl-BE" altLang="nl-BE" sz="2000" b="1" i="0" u="none" strike="noStrike" cap="none" normalizeH="0" baseline="0" dirty="0">
                <a:ln>
                  <a:noFill/>
                </a:ln>
                <a:solidFill>
                  <a:srgbClr val="008080"/>
                </a:solidFill>
                <a:effectLst/>
                <a:latin typeface="Consolas" panose="020B0609020204030204" pitchFamily="49" charset="0"/>
              </a:rPr>
              <a:t> Vincent'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'Red </a:t>
            </a:r>
            <a:r>
              <a:rPr kumimoji="0" lang="nl-BE" altLang="nl-BE" sz="2000" b="1" i="0" u="none" strike="noStrike" cap="none" normalizeH="0" baseline="0" dirty="0" err="1">
                <a:ln>
                  <a:noFill/>
                </a:ln>
                <a:solidFill>
                  <a:srgbClr val="008080"/>
                </a:solidFill>
                <a:effectLst/>
                <a:latin typeface="Consolas" panose="020B0609020204030204" pitchFamily="49" charset="0"/>
              </a:rPr>
              <a:t>Sparrow</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Jumanji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Before</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films)</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a:ln>
                  <a:noFill/>
                </a:ln>
                <a:solidFill>
                  <a:srgbClr val="000080"/>
                </a:solidFill>
                <a:effectLst/>
                <a:latin typeface="Consolas" panose="020B0609020204030204" pitchFamily="49" charset="0"/>
              </a:rPr>
              <a:t>range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(films)):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films[i] = films[i].</a:t>
            </a:r>
            <a:r>
              <a:rPr kumimoji="0" lang="nl-BE" altLang="nl-BE" sz="2000" b="0" i="0" u="none" strike="noStrike" cap="none" normalizeH="0" baseline="0" dirty="0" err="1">
                <a:ln>
                  <a:noFill/>
                </a:ln>
                <a:solidFill>
                  <a:srgbClr val="000000"/>
                </a:solidFill>
                <a:effectLst/>
                <a:latin typeface="Consolas" panose="020B0609020204030204" pitchFamily="49" charset="0"/>
              </a:rPr>
              <a:t>upper</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After</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films)</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index = </a:t>
            </a:r>
            <a:r>
              <a:rPr kumimoji="0" lang="nl-BE" altLang="nl-BE" sz="2000" b="0" i="0" u="none" strike="noStrike" cap="none" normalizeH="0" baseline="0" dirty="0">
                <a:ln>
                  <a:noFill/>
                </a:ln>
                <a:solidFill>
                  <a:srgbClr val="0000FF"/>
                </a:solidFill>
                <a:effectLst/>
                <a:latin typeface="Consolas" panose="020B0609020204030204" pitchFamily="49" charset="0"/>
              </a:rPr>
              <a:t>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index &lt; </a:t>
            </a:r>
            <a:r>
              <a:rPr kumimoji="0" lang="nl-BE" altLang="nl-BE" sz="2000" b="0" i="0" u="none" strike="noStrike" cap="none" normalizeH="0" baseline="0" dirty="0" err="1">
                <a:ln>
                  <a:noFill/>
                </a:ln>
                <a:solidFill>
                  <a:srgbClr val="000080"/>
                </a:solidFill>
                <a:effectLst/>
                <a:latin typeface="Consolas" panose="020B0609020204030204" pitchFamily="49" charset="0"/>
              </a:rPr>
              <a:t>len</a:t>
            </a:r>
            <a:r>
              <a:rPr kumimoji="0" lang="nl-BE" altLang="nl-BE" sz="2000" b="0" i="0" u="none" strike="noStrike" cap="none" normalizeH="0" baseline="0" dirty="0">
                <a:ln>
                  <a:noFill/>
                </a:ln>
                <a:solidFill>
                  <a:srgbClr val="000000"/>
                </a:solidFill>
                <a:effectLst/>
                <a:latin typeface="Consolas" panose="020B0609020204030204" pitchFamily="49" charset="0"/>
              </a:rPr>
              <a:t>(films):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films[index] = </a:t>
            </a:r>
            <a:r>
              <a:rPr kumimoji="0" lang="nl-BE" altLang="nl-BE" sz="2000" b="1" i="0" u="none" strike="noStrike" cap="none" normalizeH="0" baseline="0" dirty="0">
                <a:ln>
                  <a:noFill/>
                </a:ln>
                <a:solidFill>
                  <a:srgbClr val="008080"/>
                </a:solidFill>
                <a:effectLst/>
                <a:latin typeface="Consolas" panose="020B0609020204030204" pitchFamily="49" charset="0"/>
              </a:rPr>
              <a:t>'Film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(index + </a:t>
            </a:r>
            <a:r>
              <a:rPr kumimoji="0" lang="nl-BE" altLang="nl-BE" sz="2000" b="0" i="0" u="none" strike="noStrike" cap="none" normalizeH="0" baseline="0" dirty="0">
                <a:ln>
                  <a:noFill/>
                </a:ln>
                <a:solidFill>
                  <a:srgbClr val="0000FF"/>
                </a:solidFill>
                <a:effectLst/>
                <a:latin typeface="Consolas" panose="020B0609020204030204" pitchFamily="49" charset="0"/>
              </a:rPr>
              <a:t>1</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index += </a:t>
            </a:r>
            <a:r>
              <a:rPr kumimoji="0" lang="nl-BE" altLang="nl-BE" sz="2000" b="0" i="0" u="none" strike="noStrike" cap="none" normalizeH="0" baseline="0" dirty="0">
                <a:ln>
                  <a:noFill/>
                </a:ln>
                <a:solidFill>
                  <a:srgbClr val="0000FF"/>
                </a:solidFill>
                <a:effectLst/>
                <a:latin typeface="Consolas" panose="020B0609020204030204" pitchFamily="49" charset="0"/>
              </a:rPr>
              <a:t>1</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After</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1" i="0" u="none" strike="noStrike" cap="none" normalizeH="0" baseline="0" dirty="0" err="1">
                <a:ln>
                  <a:noFill/>
                </a:ln>
                <a:solidFill>
                  <a:srgbClr val="008080"/>
                </a:solidFill>
                <a:effectLst/>
                <a:latin typeface="Consolas" panose="020B0609020204030204" pitchFamily="49" charset="0"/>
              </a:rPr>
              <a:t>while</a:t>
            </a:r>
            <a:r>
              <a:rPr kumimoji="0" lang="nl-BE" altLang="nl-BE" sz="2000" b="1" i="0" u="none" strike="noStrike" cap="none" normalizeH="0" baseline="0" dirty="0">
                <a:ln>
                  <a:noFill/>
                </a:ln>
                <a:solidFill>
                  <a:srgbClr val="008080"/>
                </a:solidFill>
                <a:effectLst/>
                <a:latin typeface="Consolas" panose="020B0609020204030204" pitchFamily="49" charset="0"/>
              </a:rPr>
              <a:t> loop:'</a:t>
            </a:r>
            <a:r>
              <a:rPr kumimoji="0" lang="nl-BE" altLang="nl-BE" sz="2000" b="0" i="0" u="none" strike="noStrike" cap="none" normalizeH="0" baseline="0" dirty="0">
                <a:ln>
                  <a:noFill/>
                </a:ln>
                <a:solidFill>
                  <a:srgbClr val="000000"/>
                </a:solidFill>
                <a:effectLst/>
                <a:latin typeface="Consolas" panose="020B0609020204030204" pitchFamily="49" charset="0"/>
              </a:rPr>
              <a:t>, films)</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5A785CE4-A5F9-4657-9E53-757EBCB027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66803639"/>
      </p:ext>
    </p:extLst>
  </p:cSld>
  <p:clrMapOvr>
    <a:masterClrMapping/>
  </p:clrMapOvr>
  <mc:AlternateContent xmlns:mc="http://schemas.openxmlformats.org/markup-compatibility/2006" xmlns:p14="http://schemas.microsoft.com/office/powerpoint/2010/main">
    <mc:Choice Requires="p14">
      <p:transition spd="slow" p14:dur="2000" advTm="71122"/>
    </mc:Choice>
    <mc:Fallback xmlns="">
      <p:transition spd="slow" advTm="71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F13825-B5B3-44E9-BC59-BA7E1F5221F5}"/>
              </a:ext>
            </a:extLst>
          </p:cNvPr>
          <p:cNvSpPr>
            <a:spLocks noGrp="1"/>
          </p:cNvSpPr>
          <p:nvPr>
            <p:ph type="title"/>
          </p:nvPr>
        </p:nvSpPr>
        <p:spPr/>
        <p:txBody>
          <a:bodyPr/>
          <a:lstStyle/>
          <a:p>
            <a:r>
              <a:rPr lang="nl-BE" dirty="0" err="1"/>
              <a:t>Initialise</a:t>
            </a:r>
            <a:r>
              <a:rPr lang="nl-BE" dirty="0"/>
              <a:t> a List</a:t>
            </a:r>
          </a:p>
        </p:txBody>
      </p:sp>
      <p:sp>
        <p:nvSpPr>
          <p:cNvPr id="3" name="Tijdelijke aanduiding voor inhoud 2">
            <a:extLst>
              <a:ext uri="{FF2B5EF4-FFF2-40B4-BE49-F238E27FC236}">
                <a16:creationId xmlns:a16="http://schemas.microsoft.com/office/drawing/2014/main" id="{33A3CB80-F2C4-4346-91F6-B60B5762EBF4}"/>
              </a:ext>
            </a:extLst>
          </p:cNvPr>
          <p:cNvSpPr>
            <a:spLocks noGrp="1"/>
          </p:cNvSpPr>
          <p:nvPr>
            <p:ph idx="1"/>
          </p:nvPr>
        </p:nvSpPr>
        <p:spPr/>
        <p:txBody>
          <a:bodyPr>
            <a:normAutofit fontScale="92500" lnSpcReduction="10000"/>
          </a:bodyPr>
          <a:lstStyle/>
          <a:p>
            <a:r>
              <a:rPr lang="nl-BE" dirty="0"/>
              <a:t>New empty list:</a:t>
            </a:r>
          </a:p>
          <a:p>
            <a:pPr lvl="1"/>
            <a:r>
              <a:rPr lang="nl-BE" dirty="0" err="1"/>
              <a:t>new_list</a:t>
            </a:r>
            <a:r>
              <a:rPr lang="nl-BE" dirty="0"/>
              <a:t> = []</a:t>
            </a:r>
          </a:p>
          <a:p>
            <a:pPr lvl="1"/>
            <a:r>
              <a:rPr lang="nl-BE" dirty="0" err="1"/>
              <a:t>You</a:t>
            </a:r>
            <a:r>
              <a:rPr lang="nl-BE" dirty="0"/>
              <a:t> </a:t>
            </a:r>
            <a:r>
              <a:rPr lang="nl-BE" dirty="0" err="1"/>
              <a:t>can</a:t>
            </a:r>
            <a:r>
              <a:rPr lang="nl-BE" dirty="0"/>
              <a:t> </a:t>
            </a:r>
            <a:r>
              <a:rPr lang="nl-BE" dirty="0" err="1"/>
              <a:t>fill</a:t>
            </a:r>
            <a:r>
              <a:rPr lang="nl-BE" dirty="0"/>
              <a:t> </a:t>
            </a:r>
            <a:r>
              <a:rPr lang="nl-BE" dirty="0" err="1"/>
              <a:t>this</a:t>
            </a:r>
            <a:r>
              <a:rPr lang="nl-BE" dirty="0"/>
              <a:t> list: </a:t>
            </a:r>
          </a:p>
          <a:p>
            <a:pPr lvl="2"/>
            <a:r>
              <a:rPr lang="nl-BE" dirty="0"/>
              <a:t>via a loop (</a:t>
            </a:r>
            <a:r>
              <a:rPr lang="nl-BE" dirty="0" err="1"/>
              <a:t>eventually</a:t>
            </a:r>
            <a:r>
              <a:rPr lang="nl-BE" dirty="0"/>
              <a:t> </a:t>
            </a:r>
            <a:r>
              <a:rPr lang="nl-BE" dirty="0" err="1"/>
              <a:t>using</a:t>
            </a:r>
            <a:r>
              <a:rPr lang="nl-BE" dirty="0"/>
              <a:t> </a:t>
            </a:r>
            <a:r>
              <a:rPr lang="nl-BE" dirty="0" err="1"/>
              <a:t>an</a:t>
            </a:r>
            <a:r>
              <a:rPr lang="nl-BE" dirty="0"/>
              <a:t> input statement)</a:t>
            </a:r>
          </a:p>
          <a:p>
            <a:pPr lvl="2"/>
            <a:r>
              <a:rPr lang="nl-BE" dirty="0" err="1"/>
              <a:t>with</a:t>
            </a:r>
            <a:r>
              <a:rPr lang="nl-BE" dirty="0"/>
              <a:t> append or </a:t>
            </a:r>
            <a:r>
              <a:rPr lang="nl-BE" dirty="0" err="1"/>
              <a:t>insert</a:t>
            </a:r>
            <a:endParaRPr lang="nl-BE" dirty="0"/>
          </a:p>
          <a:p>
            <a:r>
              <a:rPr lang="nl-BE" dirty="0"/>
              <a:t>Make a list </a:t>
            </a:r>
            <a:r>
              <a:rPr lang="nl-BE" dirty="0" err="1"/>
              <a:t>based</a:t>
            </a:r>
            <a:r>
              <a:rPr lang="nl-BE" dirty="0"/>
              <a:t> on </a:t>
            </a:r>
            <a:r>
              <a:rPr lang="nl-BE" dirty="0" err="1"/>
              <a:t>another</a:t>
            </a:r>
            <a:r>
              <a:rPr lang="nl-BE" dirty="0"/>
              <a:t> </a:t>
            </a:r>
            <a:r>
              <a:rPr lang="nl-BE" dirty="0" err="1"/>
              <a:t>existing</a:t>
            </a:r>
            <a:r>
              <a:rPr lang="nl-BE" dirty="0"/>
              <a:t> list:</a:t>
            </a:r>
          </a:p>
          <a:p>
            <a:pPr lvl="1"/>
            <a:endParaRPr lang="nl-BE" sz="2200" b="1" dirty="0">
              <a:latin typeface="Courier New" panose="02070309020205020404" pitchFamily="49" charset="0"/>
              <a:ea typeface="Verdana" panose="020B0604030504040204" pitchFamily="34" charset="0"/>
              <a:cs typeface="Courier New" panose="02070309020205020404" pitchFamily="49" charset="0"/>
            </a:endParaRPr>
          </a:p>
          <a:p>
            <a:endParaRPr lang="nl-BE" dirty="0"/>
          </a:p>
          <a:p>
            <a:endParaRPr lang="nl-BE" dirty="0"/>
          </a:p>
          <a:p>
            <a:endParaRPr lang="nl-BE" dirty="0"/>
          </a:p>
          <a:p>
            <a:r>
              <a:rPr lang="nl-BE" dirty="0" err="1"/>
              <a:t>Remark</a:t>
            </a:r>
            <a:r>
              <a:rPr lang="nl-BE" dirty="0"/>
              <a:t>: a </a:t>
            </a:r>
            <a:r>
              <a:rPr lang="nl-BE" dirty="0" err="1"/>
              <a:t>Tuple</a:t>
            </a:r>
            <a:r>
              <a:rPr lang="nl-BE" dirty="0"/>
              <a:t> is </a:t>
            </a:r>
            <a:r>
              <a:rPr lang="nl-BE" dirty="0" err="1"/>
              <a:t>immutable</a:t>
            </a:r>
            <a:r>
              <a:rPr lang="nl-BE" dirty="0"/>
              <a:t> </a:t>
            </a:r>
            <a:r>
              <a:rPr lang="nl-BE" dirty="0" err="1"/>
              <a:t>so</a:t>
            </a:r>
            <a:r>
              <a:rPr lang="nl-BE" dirty="0"/>
              <a:t> </a:t>
            </a:r>
            <a:r>
              <a:rPr lang="nl-BE" dirty="0" err="1"/>
              <a:t>it</a:t>
            </a:r>
            <a:r>
              <a:rPr lang="nl-BE" dirty="0"/>
              <a:t> </a:t>
            </a:r>
            <a:r>
              <a:rPr lang="nl-BE" dirty="0" err="1"/>
              <a:t>makes</a:t>
            </a:r>
            <a:r>
              <a:rPr lang="nl-BE" dirty="0"/>
              <a:t> no sense </a:t>
            </a:r>
            <a:r>
              <a:rPr lang="nl-BE" dirty="0" err="1"/>
              <a:t>to</a:t>
            </a:r>
            <a:r>
              <a:rPr lang="nl-BE" dirty="0"/>
              <a:t> start </a:t>
            </a:r>
            <a:r>
              <a:rPr lang="nl-BE" dirty="0" err="1"/>
              <a:t>with</a:t>
            </a:r>
            <a:r>
              <a:rPr lang="nl-BE" dirty="0"/>
              <a:t> </a:t>
            </a:r>
            <a:r>
              <a:rPr lang="nl-BE" dirty="0" err="1"/>
              <a:t>an</a:t>
            </a:r>
            <a:r>
              <a:rPr lang="nl-BE" dirty="0"/>
              <a:t> empty </a:t>
            </a:r>
            <a:r>
              <a:rPr lang="nl-BE" dirty="0" err="1"/>
              <a:t>Tuple</a:t>
            </a:r>
            <a:endParaRPr lang="nl-BE" dirty="0"/>
          </a:p>
        </p:txBody>
      </p:sp>
      <p:sp>
        <p:nvSpPr>
          <p:cNvPr id="4" name="Tijdelijke aanduiding voor dianummer 3">
            <a:extLst>
              <a:ext uri="{FF2B5EF4-FFF2-40B4-BE49-F238E27FC236}">
                <a16:creationId xmlns:a16="http://schemas.microsoft.com/office/drawing/2014/main" id="{465E6D2D-876B-42F6-B6D8-6CB40AF51E03}"/>
              </a:ext>
            </a:extLst>
          </p:cNvPr>
          <p:cNvSpPr>
            <a:spLocks noGrp="1"/>
          </p:cNvSpPr>
          <p:nvPr>
            <p:ph type="sldNum" sz="quarter" idx="12"/>
          </p:nvPr>
        </p:nvSpPr>
        <p:spPr/>
        <p:txBody>
          <a:bodyPr/>
          <a:lstStyle/>
          <a:p>
            <a:fld id="{FE1B3154-47D9-4402-8EDB-E791933DC0B9}" type="slidenum">
              <a:rPr lang="nl-BE" smtClean="0"/>
              <a:pPr/>
              <a:t>24</a:t>
            </a:fld>
            <a:endParaRPr lang="nl-BE" dirty="0"/>
          </a:p>
        </p:txBody>
      </p:sp>
      <p:pic>
        <p:nvPicPr>
          <p:cNvPr id="5" name="Afbeelding 4">
            <a:extLst>
              <a:ext uri="{FF2B5EF4-FFF2-40B4-BE49-F238E27FC236}">
                <a16:creationId xmlns:a16="http://schemas.microsoft.com/office/drawing/2014/main" id="{BF99E671-91F0-43B1-BF05-3CFBE4DF2997}"/>
              </a:ext>
            </a:extLst>
          </p:cNvPr>
          <p:cNvPicPr>
            <a:picLocks noChangeAspect="1"/>
          </p:cNvPicPr>
          <p:nvPr/>
        </p:nvPicPr>
        <p:blipFill>
          <a:blip r:embed="rId4"/>
          <a:stretch>
            <a:fillRect/>
          </a:stretch>
        </p:blipFill>
        <p:spPr>
          <a:xfrm>
            <a:off x="3104029" y="4822840"/>
            <a:ext cx="8912448" cy="557028"/>
          </a:xfrm>
          <a:prstGeom prst="rect">
            <a:avLst/>
          </a:prstGeom>
          <a:ln>
            <a:solidFill>
              <a:schemeClr val="bg1">
                <a:lumMod val="75000"/>
              </a:schemeClr>
            </a:solidFill>
          </a:ln>
        </p:spPr>
      </p:pic>
      <p:sp>
        <p:nvSpPr>
          <p:cNvPr id="6" name="Rectangle 1">
            <a:extLst>
              <a:ext uri="{FF2B5EF4-FFF2-40B4-BE49-F238E27FC236}">
                <a16:creationId xmlns:a16="http://schemas.microsoft.com/office/drawing/2014/main" id="{C5181E6A-2D48-4952-AA41-F68AA5339B61}"/>
              </a:ext>
            </a:extLst>
          </p:cNvPr>
          <p:cNvSpPr>
            <a:spLocks noChangeArrowheads="1"/>
          </p:cNvSpPr>
          <p:nvPr/>
        </p:nvSpPr>
        <p:spPr bwMode="auto">
          <a:xfrm>
            <a:off x="1118587" y="3950686"/>
            <a:ext cx="8930650" cy="7078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00"/>
                </a:solidFill>
                <a:effectLst/>
                <a:latin typeface="Consolas" panose="020B0609020204030204" pitchFamily="49" charset="0"/>
              </a:rPr>
              <a:t>films = [</a:t>
            </a:r>
            <a:r>
              <a:rPr kumimoji="0" lang="nl-BE" altLang="nl-BE" sz="2000" b="1" i="0" u="none" strike="noStrike" cap="none" normalizeH="0" baseline="0" dirty="0">
                <a:ln>
                  <a:noFill/>
                </a:ln>
                <a:solidFill>
                  <a:srgbClr val="008080"/>
                </a:solidFill>
                <a:effectLst/>
                <a:latin typeface="Consolas" panose="020B0609020204030204" pitchFamily="49" charset="0"/>
              </a:rPr>
              <a:t>'Wonder'</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Loving</a:t>
            </a:r>
            <a:r>
              <a:rPr kumimoji="0" lang="nl-BE" altLang="nl-BE" sz="2000" b="1" i="0" u="none" strike="noStrike" cap="none" normalizeH="0" baseline="0" dirty="0">
                <a:ln>
                  <a:noFill/>
                </a:ln>
                <a:solidFill>
                  <a:srgbClr val="008080"/>
                </a:solidFill>
                <a:effectLst/>
                <a:latin typeface="Consolas" panose="020B0609020204030204" pitchFamily="49" charset="0"/>
              </a:rPr>
              <a:t> Vincent'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'Red </a:t>
            </a:r>
            <a:r>
              <a:rPr kumimoji="0" lang="nl-BE" altLang="nl-BE" sz="2000" b="1" i="0" u="none" strike="noStrike" cap="none" normalizeH="0" baseline="0" dirty="0" err="1">
                <a:ln>
                  <a:noFill/>
                </a:ln>
                <a:solidFill>
                  <a:srgbClr val="008080"/>
                </a:solidFill>
                <a:effectLst/>
                <a:latin typeface="Consolas" panose="020B0609020204030204" pitchFamily="49" charset="0"/>
              </a:rPr>
              <a:t>Sparrow</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Jumanji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films2 = [</a:t>
            </a:r>
            <a:r>
              <a:rPr kumimoji="0" lang="nl-BE" altLang="nl-BE" sz="2000" b="1" i="0" u="none" strike="noStrike" cap="none" normalizeH="0" baseline="0" dirty="0">
                <a:ln>
                  <a:noFill/>
                </a:ln>
                <a:solidFill>
                  <a:srgbClr val="008080"/>
                </a:solidFill>
                <a:effectLst/>
                <a:latin typeface="Consolas" panose="020B0609020204030204" pitchFamily="49" charset="0"/>
              </a:rPr>
              <a:t>'IT'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Once</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1" i="0" u="none" strike="noStrike" cap="none" normalizeH="0" baseline="0" dirty="0" err="1">
                <a:ln>
                  <a:noFill/>
                </a:ln>
                <a:solidFill>
                  <a:srgbClr val="008080"/>
                </a:solidFill>
                <a:effectLst/>
                <a:latin typeface="Consolas" panose="020B0609020204030204" pitchFamily="49" charset="0"/>
              </a:rPr>
              <a:t>upon</a:t>
            </a:r>
            <a:r>
              <a:rPr kumimoji="0" lang="nl-BE" altLang="nl-BE" sz="2000" b="1" i="0" u="none" strike="noStrike" cap="none" normalizeH="0" baseline="0" dirty="0">
                <a:ln>
                  <a:noFill/>
                </a:ln>
                <a:solidFill>
                  <a:srgbClr val="008080"/>
                </a:solidFill>
                <a:effectLst/>
                <a:latin typeface="Consolas" panose="020B0609020204030204" pitchFamily="49" charset="0"/>
              </a:rPr>
              <a:t> a time'</a:t>
            </a:r>
            <a:r>
              <a:rPr kumimoji="0" lang="nl-BE" altLang="nl-BE" sz="2000" b="0" i="0" u="none" strike="noStrike" cap="none" normalizeH="0" baseline="0" dirty="0">
                <a:ln>
                  <a:noFill/>
                </a:ln>
                <a:solidFill>
                  <a:srgbClr val="000000"/>
                </a:solidFill>
                <a:effectLst/>
                <a:latin typeface="Consolas" panose="020B0609020204030204" pitchFamily="49" charset="0"/>
              </a:rPr>
              <a:t>, *films[</a:t>
            </a:r>
            <a:r>
              <a:rPr kumimoji="0" lang="nl-BE" altLang="nl-BE" sz="2000" b="0" i="0" u="none" strike="noStrike" cap="none" normalizeH="0" baseline="0" dirty="0">
                <a:ln>
                  <a:noFill/>
                </a:ln>
                <a:solidFill>
                  <a:srgbClr val="0000FF"/>
                </a:solidFill>
                <a:effectLst/>
                <a:latin typeface="Consolas" panose="020B0609020204030204" pitchFamily="49" charset="0"/>
              </a:rPr>
              <a:t>1</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1</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'Bad </a:t>
            </a:r>
            <a:r>
              <a:rPr kumimoji="0" lang="nl-BE" altLang="nl-BE" sz="2000" b="1" i="0" u="none" strike="noStrike" cap="none" normalizeH="0" baseline="0" dirty="0" err="1">
                <a:ln>
                  <a:noFill/>
                </a:ln>
                <a:solidFill>
                  <a:srgbClr val="008080"/>
                </a:solidFill>
                <a:effectLst/>
                <a:latin typeface="Consolas" panose="020B0609020204030204" pitchFamily="49" charset="0"/>
              </a:rPr>
              <a:t>Cop</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9D74C7D1-43DD-497F-B06D-A19A81CD1C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07092755"/>
      </p:ext>
    </p:extLst>
  </p:cSld>
  <p:clrMapOvr>
    <a:masterClrMapping/>
  </p:clrMapOvr>
  <mc:AlternateContent xmlns:mc="http://schemas.openxmlformats.org/markup-compatibility/2006" xmlns:p14="http://schemas.microsoft.com/office/powerpoint/2010/main">
    <mc:Choice Requires="p14">
      <p:transition spd="slow" p14:dur="2000" advTm="80944"/>
    </mc:Choice>
    <mc:Fallback xmlns="">
      <p:transition spd="slow" advTm="80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sz="4000" dirty="0"/>
              <a:t>Functions max, min and </a:t>
            </a:r>
            <a:r>
              <a:rPr lang="nl-BE" sz="4000" dirty="0" err="1"/>
              <a:t>sum</a:t>
            </a:r>
            <a:r>
              <a:rPr lang="nl-BE" sz="2800" dirty="0"/>
              <a:t> (List and </a:t>
            </a:r>
            <a:r>
              <a:rPr lang="nl-BE" sz="2800" dirty="0" err="1"/>
              <a:t>Tuple</a:t>
            </a:r>
            <a:r>
              <a:rPr lang="nl-BE" sz="2800" dirty="0"/>
              <a:t>)</a:t>
            </a:r>
            <a:endParaRPr lang="nl-BE" sz="3200" dirty="0"/>
          </a:p>
        </p:txBody>
      </p:sp>
      <p:sp>
        <p:nvSpPr>
          <p:cNvPr id="3" name="Tijdelijke aanduiding voor inhoud 2"/>
          <p:cNvSpPr>
            <a:spLocks noGrp="1"/>
          </p:cNvSpPr>
          <p:nvPr>
            <p:ph idx="1"/>
          </p:nvPr>
        </p:nvSpPr>
        <p:spPr/>
        <p:txBody>
          <a:bodyPr/>
          <a:lstStyle/>
          <a:p>
            <a:r>
              <a:rPr lang="nl-NL" dirty="0"/>
              <a:t>You can use the max() and min() functions to determine the maximum and minimum respectively of a sequence consisting of numbers. </a:t>
            </a:r>
          </a:p>
          <a:p>
            <a:r>
              <a:rPr lang="nl-NL" dirty="0"/>
              <a:t>You </a:t>
            </a:r>
            <a:r>
              <a:rPr lang="nl-NL" dirty="0" err="1"/>
              <a:t>can</a:t>
            </a:r>
            <a:r>
              <a:rPr lang="nl-NL" dirty="0"/>
              <a:t> </a:t>
            </a:r>
            <a:r>
              <a:rPr lang="nl-NL" dirty="0" err="1"/>
              <a:t>summerize</a:t>
            </a:r>
            <a:r>
              <a:rPr lang="nl-NL" dirty="0"/>
              <a:t> </a:t>
            </a:r>
            <a:r>
              <a:rPr lang="nl-NL" dirty="0" err="1"/>
              <a:t>the</a:t>
            </a:r>
            <a:r>
              <a:rPr lang="nl-NL" dirty="0"/>
              <a:t> elements of a </a:t>
            </a:r>
            <a:r>
              <a:rPr lang="nl-NL" dirty="0" err="1"/>
              <a:t>sequence</a:t>
            </a:r>
            <a:r>
              <a:rPr lang="nl-NL" dirty="0"/>
              <a:t> of numeric elements using the </a:t>
            </a:r>
            <a:r>
              <a:rPr lang="nl-NL" dirty="0" err="1"/>
              <a:t>sum</a:t>
            </a:r>
            <a:r>
              <a:rPr lang="nl-NL" dirty="0"/>
              <a:t>() function.</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25</a:t>
            </a:fld>
            <a:endParaRPr lang="nl-BE" dirty="0"/>
          </a:p>
        </p:txBody>
      </p:sp>
      <p:sp>
        <p:nvSpPr>
          <p:cNvPr id="5" name="Rectangle 1"/>
          <p:cNvSpPr>
            <a:spLocks noChangeArrowheads="1"/>
          </p:cNvSpPr>
          <p:nvPr/>
        </p:nvSpPr>
        <p:spPr bwMode="auto">
          <a:xfrm>
            <a:off x="886968" y="3725429"/>
            <a:ext cx="5121915"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r1 =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327</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419</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101</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667</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925</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225</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max</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(r1))</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min</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(r1))</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err="1">
                <a:ln>
                  <a:noFill/>
                </a:ln>
                <a:solidFill>
                  <a:srgbClr val="000080"/>
                </a:solidFill>
                <a:effectLst/>
                <a:latin typeface="Consolas" panose="020B0609020204030204" pitchFamily="49" charset="0"/>
                <a:cs typeface="Courier New" panose="02070309020205020404" pitchFamily="49" charset="0"/>
              </a:rPr>
              <a:t>sum</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(r1))</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r2 =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12.1</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7.5</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9.9, 11.4</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nl-BE" altLang="nl-BE" sz="2000" i="0" u="none" strike="noStrike" cap="none" normalizeH="0" baseline="0" dirty="0">
                <a:ln>
                  <a:noFill/>
                </a:ln>
                <a:solidFill>
                  <a:srgbClr val="0000FF"/>
                </a:solidFill>
                <a:effectLst/>
                <a:latin typeface="Consolas" panose="020B0609020204030204" pitchFamily="49" charset="0"/>
                <a:cs typeface="Courier New" panose="02070309020205020404" pitchFamily="49" charset="0"/>
              </a:rPr>
              <a:t>12.6</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max</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(r2))</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min</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(r2))</a:t>
            </a:r>
            <a:b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nl-BE" altLang="nl-BE" sz="2000"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print</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nl-BE" altLang="nl-BE" sz="2000" i="0" u="none" strike="noStrike" cap="none" normalizeH="0" baseline="0" dirty="0" err="1">
                <a:ln>
                  <a:noFill/>
                </a:ln>
                <a:solidFill>
                  <a:srgbClr val="000080"/>
                </a:solidFill>
                <a:effectLst/>
                <a:latin typeface="Consolas" panose="020B0609020204030204" pitchFamily="49" charset="0"/>
                <a:cs typeface="Courier New" panose="02070309020205020404" pitchFamily="49" charset="0"/>
              </a:rPr>
              <a:t>sum</a:t>
            </a:r>
            <a:r>
              <a:rPr kumimoji="0" lang="nl-BE" altLang="nl-BE" sz="200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(r2))</a:t>
            </a:r>
            <a:endParaRPr kumimoji="0" lang="nl-BE" altLang="nl-BE" sz="4400" i="0" u="none" strike="noStrike" cap="none" normalizeH="0" baseline="0" dirty="0">
              <a:ln>
                <a:noFill/>
              </a:ln>
              <a:solidFill>
                <a:schemeClr val="tx1"/>
              </a:solidFill>
              <a:effectLst/>
              <a:latin typeface="Consolas" panose="020B0609020204030204" pitchFamily="49" charset="0"/>
            </a:endParaRPr>
          </a:p>
        </p:txBody>
      </p:sp>
      <p:pic>
        <p:nvPicPr>
          <p:cNvPr id="6" name="Afbeelding 5"/>
          <p:cNvPicPr>
            <a:picLocks noChangeAspect="1"/>
          </p:cNvPicPr>
          <p:nvPr/>
        </p:nvPicPr>
        <p:blipFill rotWithShape="1">
          <a:blip r:embed="rId4"/>
          <a:srcRect t="47620"/>
          <a:stretch/>
        </p:blipFill>
        <p:spPr>
          <a:xfrm>
            <a:off x="6673506" y="5333136"/>
            <a:ext cx="1068705" cy="1006111"/>
          </a:xfrm>
          <a:prstGeom prst="rect">
            <a:avLst/>
          </a:prstGeom>
          <a:ln>
            <a:solidFill>
              <a:schemeClr val="bg1">
                <a:lumMod val="85000"/>
              </a:schemeClr>
            </a:solidFill>
          </a:ln>
        </p:spPr>
      </p:pic>
      <p:pic>
        <p:nvPicPr>
          <p:cNvPr id="7" name="Afbeelding 6"/>
          <p:cNvPicPr>
            <a:picLocks noChangeAspect="1"/>
          </p:cNvPicPr>
          <p:nvPr/>
        </p:nvPicPr>
        <p:blipFill rotWithShape="1">
          <a:blip r:embed="rId4"/>
          <a:srcRect b="51628"/>
          <a:stretch/>
        </p:blipFill>
        <p:spPr>
          <a:xfrm>
            <a:off x="6673506" y="3863928"/>
            <a:ext cx="1068705" cy="929124"/>
          </a:xfrm>
          <a:prstGeom prst="rect">
            <a:avLst/>
          </a:prstGeom>
          <a:ln>
            <a:solidFill>
              <a:schemeClr val="bg1">
                <a:lumMod val="85000"/>
              </a:schemeClr>
            </a:solidFill>
          </a:ln>
        </p:spPr>
      </p:pic>
      <p:pic>
        <p:nvPicPr>
          <p:cNvPr id="8" name="Audio 7">
            <a:hlinkClick r:id="" action="ppaction://media"/>
            <a:extLst>
              <a:ext uri="{FF2B5EF4-FFF2-40B4-BE49-F238E27FC236}">
                <a16:creationId xmlns:a16="http://schemas.microsoft.com/office/drawing/2014/main" id="{7599C0F0-FBAF-4D2C-962C-213A5A8FCA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087261940"/>
      </p:ext>
    </p:extLst>
  </p:cSld>
  <p:clrMapOvr>
    <a:masterClrMapping/>
  </p:clrMapOvr>
  <mc:AlternateContent xmlns:mc="http://schemas.openxmlformats.org/markup-compatibility/2006" xmlns:p14="http://schemas.microsoft.com/office/powerpoint/2010/main">
    <mc:Choice Requires="p14">
      <p:transition spd="slow" p14:dur="2000" advTm="21919"/>
    </mc:Choice>
    <mc:Fallback xmlns="">
      <p:transition spd="slow" advTm="21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ADE493-E0D2-42A6-B4CE-CC254A6DE0F9}"/>
              </a:ext>
            </a:extLst>
          </p:cNvPr>
          <p:cNvSpPr>
            <a:spLocks noGrp="1"/>
          </p:cNvSpPr>
          <p:nvPr>
            <p:ph type="title"/>
          </p:nvPr>
        </p:nvSpPr>
        <p:spPr/>
        <p:txBody>
          <a:bodyPr/>
          <a:lstStyle/>
          <a:p>
            <a:r>
              <a:rPr lang="nl-BE" dirty="0"/>
              <a:t>Operators </a:t>
            </a:r>
            <a:r>
              <a:rPr lang="nl-BE" sz="3200" dirty="0"/>
              <a:t>(List and </a:t>
            </a:r>
            <a:r>
              <a:rPr lang="nl-BE" sz="3200" dirty="0" err="1"/>
              <a:t>Tuple</a:t>
            </a:r>
            <a:r>
              <a:rPr lang="nl-BE" sz="3200" dirty="0"/>
              <a:t>)</a:t>
            </a:r>
          </a:p>
        </p:txBody>
      </p:sp>
      <p:sp>
        <p:nvSpPr>
          <p:cNvPr id="3" name="Tijdelijke aanduiding voor inhoud 2">
            <a:extLst>
              <a:ext uri="{FF2B5EF4-FFF2-40B4-BE49-F238E27FC236}">
                <a16:creationId xmlns:a16="http://schemas.microsoft.com/office/drawing/2014/main" id="{C2507791-824A-4F79-B06D-060B99F5131C}"/>
              </a:ext>
            </a:extLst>
          </p:cNvPr>
          <p:cNvSpPr>
            <a:spLocks noGrp="1"/>
          </p:cNvSpPr>
          <p:nvPr>
            <p:ph idx="1"/>
          </p:nvPr>
        </p:nvSpPr>
        <p:spPr/>
        <p:txBody>
          <a:bodyPr/>
          <a:lstStyle/>
          <a:p>
            <a:pPr marL="0" indent="0">
              <a:buNone/>
            </a:pPr>
            <a:r>
              <a:rPr lang="nl-BE" dirty="0"/>
              <a:t>+ and *</a:t>
            </a:r>
          </a:p>
        </p:txBody>
      </p:sp>
      <p:sp>
        <p:nvSpPr>
          <p:cNvPr id="4" name="Tijdelijke aanduiding voor dianummer 3">
            <a:extLst>
              <a:ext uri="{FF2B5EF4-FFF2-40B4-BE49-F238E27FC236}">
                <a16:creationId xmlns:a16="http://schemas.microsoft.com/office/drawing/2014/main" id="{78B668A4-5EDA-435A-BD82-ECFEC9E13DC5}"/>
              </a:ext>
            </a:extLst>
          </p:cNvPr>
          <p:cNvSpPr>
            <a:spLocks noGrp="1"/>
          </p:cNvSpPr>
          <p:nvPr>
            <p:ph type="sldNum" sz="quarter" idx="12"/>
          </p:nvPr>
        </p:nvSpPr>
        <p:spPr/>
        <p:txBody>
          <a:bodyPr/>
          <a:lstStyle/>
          <a:p>
            <a:fld id="{FE1B3154-47D9-4402-8EDB-E791933DC0B9}" type="slidenum">
              <a:rPr lang="nl-BE" smtClean="0"/>
              <a:pPr/>
              <a:t>26</a:t>
            </a:fld>
            <a:endParaRPr lang="nl-BE" dirty="0"/>
          </a:p>
        </p:txBody>
      </p:sp>
      <p:sp>
        <p:nvSpPr>
          <p:cNvPr id="6" name="Rechthoek: afgeronde hoeken 5">
            <a:extLst>
              <a:ext uri="{FF2B5EF4-FFF2-40B4-BE49-F238E27FC236}">
                <a16:creationId xmlns:a16="http://schemas.microsoft.com/office/drawing/2014/main" id="{44FAD48B-1EBF-4DBE-BB9C-48D066CA338A}"/>
              </a:ext>
            </a:extLst>
          </p:cNvPr>
          <p:cNvSpPr/>
          <p:nvPr/>
        </p:nvSpPr>
        <p:spPr>
          <a:xfrm>
            <a:off x="8401050" y="2972336"/>
            <a:ext cx="3682478" cy="1310766"/>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NL" sz="2000" dirty="0">
                <a:solidFill>
                  <a:schemeClr val="tx1"/>
                </a:solidFill>
                <a:cs typeface="Courier New" pitchFamily="49" charset="0"/>
              </a:rPr>
              <a:t>Note that a </a:t>
            </a:r>
            <a:r>
              <a:rPr lang="nl-NL" sz="2000" dirty="0" err="1">
                <a:solidFill>
                  <a:schemeClr val="tx1"/>
                </a:solidFill>
                <a:cs typeface="Courier New" pitchFamily="49" charset="0"/>
              </a:rPr>
              <a:t>sequence</a:t>
            </a:r>
            <a:r>
              <a:rPr lang="nl-NL" sz="2000" dirty="0">
                <a:solidFill>
                  <a:schemeClr val="tx1"/>
                </a:solidFill>
                <a:cs typeface="Courier New" pitchFamily="49" charset="0"/>
              </a:rPr>
              <a:t> may contain a mix of data types: string, integer, </a:t>
            </a:r>
            <a:r>
              <a:rPr lang="nl-NL" sz="2000" dirty="0" err="1">
                <a:solidFill>
                  <a:schemeClr val="tx1"/>
                </a:solidFill>
                <a:cs typeface="Courier New" pitchFamily="49" charset="0"/>
              </a:rPr>
              <a:t>float</a:t>
            </a:r>
            <a:r>
              <a:rPr lang="nl-NL" sz="2000" dirty="0">
                <a:solidFill>
                  <a:schemeClr val="tx1"/>
                </a:solidFill>
                <a:cs typeface="Courier New" pitchFamily="49" charset="0"/>
              </a:rPr>
              <a:t>, ...</a:t>
            </a:r>
          </a:p>
        </p:txBody>
      </p:sp>
      <p:pic>
        <p:nvPicPr>
          <p:cNvPr id="8" name="Afbeelding 7">
            <a:extLst>
              <a:ext uri="{FF2B5EF4-FFF2-40B4-BE49-F238E27FC236}">
                <a16:creationId xmlns:a16="http://schemas.microsoft.com/office/drawing/2014/main" id="{389D9893-2C53-4C0E-95CE-036BB1D6C88B}"/>
              </a:ext>
            </a:extLst>
          </p:cNvPr>
          <p:cNvPicPr>
            <a:picLocks noChangeAspect="1"/>
          </p:cNvPicPr>
          <p:nvPr/>
        </p:nvPicPr>
        <p:blipFill>
          <a:blip r:embed="rId4"/>
          <a:stretch>
            <a:fillRect/>
          </a:stretch>
        </p:blipFill>
        <p:spPr>
          <a:xfrm>
            <a:off x="909011" y="3797364"/>
            <a:ext cx="7272338" cy="514350"/>
          </a:xfrm>
          <a:prstGeom prst="rect">
            <a:avLst/>
          </a:prstGeom>
          <a:ln>
            <a:solidFill>
              <a:schemeClr val="bg1">
                <a:lumMod val="75000"/>
              </a:schemeClr>
            </a:solidFill>
          </a:ln>
        </p:spPr>
      </p:pic>
      <p:pic>
        <p:nvPicPr>
          <p:cNvPr id="10" name="Afbeelding 9">
            <a:extLst>
              <a:ext uri="{FF2B5EF4-FFF2-40B4-BE49-F238E27FC236}">
                <a16:creationId xmlns:a16="http://schemas.microsoft.com/office/drawing/2014/main" id="{611E6D44-4440-4DB8-AAA0-70E81EC29CFC}"/>
              </a:ext>
            </a:extLst>
          </p:cNvPr>
          <p:cNvPicPr>
            <a:picLocks noChangeAspect="1"/>
          </p:cNvPicPr>
          <p:nvPr/>
        </p:nvPicPr>
        <p:blipFill>
          <a:blip r:embed="rId5"/>
          <a:stretch>
            <a:fillRect/>
          </a:stretch>
        </p:blipFill>
        <p:spPr>
          <a:xfrm>
            <a:off x="909011" y="5720118"/>
            <a:ext cx="10961370" cy="514350"/>
          </a:xfrm>
          <a:prstGeom prst="rect">
            <a:avLst/>
          </a:prstGeom>
          <a:ln>
            <a:solidFill>
              <a:schemeClr val="bg1">
                <a:lumMod val="75000"/>
              </a:schemeClr>
            </a:solidFill>
          </a:ln>
        </p:spPr>
      </p:pic>
      <p:sp>
        <p:nvSpPr>
          <p:cNvPr id="11" name="Rectangle 1">
            <a:extLst>
              <a:ext uri="{FF2B5EF4-FFF2-40B4-BE49-F238E27FC236}">
                <a16:creationId xmlns:a16="http://schemas.microsoft.com/office/drawing/2014/main" id="{A68B9503-744F-4729-B108-299423213FD3}"/>
              </a:ext>
            </a:extLst>
          </p:cNvPr>
          <p:cNvSpPr>
            <a:spLocks noChangeArrowheads="1"/>
          </p:cNvSpPr>
          <p:nvPr/>
        </p:nvSpPr>
        <p:spPr bwMode="auto">
          <a:xfrm>
            <a:off x="802406" y="2063435"/>
            <a:ext cx="7407797" cy="3600986"/>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teaching_days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1" i="0" u="none" strike="noStrike" cap="none" normalizeH="0" baseline="0" dirty="0">
                <a:ln>
                  <a:noFill/>
                </a:ln>
                <a:solidFill>
                  <a:srgbClr val="008080"/>
                </a:solidFill>
                <a:effectLst/>
                <a:latin typeface="Consolas" panose="020B0609020204030204" pitchFamily="49" charset="0"/>
              </a:rPr>
              <a:t>'Mon'</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Tue</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'Wed'</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Thu</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Fri</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lesson_hours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3</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FF"/>
                </a:solidFill>
                <a:effectLst/>
                <a:latin typeface="Consolas" panose="020B0609020204030204" pitchFamily="49" charset="0"/>
              </a:rPr>
              <a:t>4.5</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FF"/>
                </a:solidFill>
                <a:effectLst/>
                <a:latin typeface="Consolas" panose="020B0609020204030204" pitchFamily="49" charset="0"/>
              </a:rPr>
              <a:t>6</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FF"/>
                </a:solidFill>
                <a:effectLst/>
                <a:latin typeface="Consolas" panose="020B0609020204030204" pitchFamily="49" charset="0"/>
              </a:rPr>
              <a:t>4.5</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FF"/>
                </a:solidFill>
                <a:effectLst/>
                <a:latin typeface="Consolas" panose="020B0609020204030204" pitchFamily="49" charset="0"/>
              </a:rPr>
              <a:t>3</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lesson_hours_per_day</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teaching_days</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400" b="1" i="0" u="none" strike="noStrike" cap="none" normalizeH="0" baseline="0" dirty="0">
                <a:ln>
                  <a:noFill/>
                </a:ln>
                <a:solidFill>
                  <a:srgbClr val="FF000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lesson_hours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lesson_hours_per_day</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endParaRPr kumimoji="0" lang="nl-BE" altLang="nl-BE" sz="20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nl-BE" altLang="nl-BE" sz="20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greek_letters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alpha</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err="1">
                <a:ln>
                  <a:noFill/>
                </a:ln>
                <a:solidFill>
                  <a:srgbClr val="008080"/>
                </a:solidFill>
                <a:effectLst/>
                <a:latin typeface="Consolas" panose="020B0609020204030204" pitchFamily="49" charset="0"/>
              </a:rPr>
              <a:t>beta</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'omega'</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more_letters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greek_letters</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lang="nl-BE" altLang="nl-BE" sz="2400" b="1" dirty="0">
                <a:solidFill>
                  <a:srgbClr val="FF0000"/>
                </a:solidFill>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FF"/>
                </a:solidFill>
                <a:effectLst/>
                <a:latin typeface="Consolas" panose="020B0609020204030204" pitchFamily="49" charset="0"/>
              </a:rPr>
              <a:t>4</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more_letters</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34D47EE2-ECD4-4DCE-B925-670E9B940F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318822371"/>
      </p:ext>
    </p:extLst>
  </p:cSld>
  <p:clrMapOvr>
    <a:masterClrMapping/>
  </p:clrMapOvr>
  <mc:AlternateContent xmlns:mc="http://schemas.openxmlformats.org/markup-compatibility/2006" xmlns:p14="http://schemas.microsoft.com/office/powerpoint/2010/main">
    <mc:Choice Requires="p14">
      <p:transition spd="slow" p14:dur="2000" advTm="78808"/>
    </mc:Choice>
    <mc:Fallback xmlns="">
      <p:transition spd="slow" advTm="78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AB902E-8C42-401E-94F3-01F0064556E6}"/>
              </a:ext>
            </a:extLst>
          </p:cNvPr>
          <p:cNvSpPr>
            <a:spLocks noGrp="1"/>
          </p:cNvSpPr>
          <p:nvPr>
            <p:ph type="title"/>
          </p:nvPr>
        </p:nvSpPr>
        <p:spPr/>
        <p:txBody>
          <a:bodyPr/>
          <a:lstStyle/>
          <a:p>
            <a:r>
              <a:rPr lang="nl-BE" dirty="0"/>
              <a:t>Operators </a:t>
            </a:r>
            <a:r>
              <a:rPr lang="nl-BE" sz="3200" dirty="0"/>
              <a:t>(List and </a:t>
            </a:r>
            <a:r>
              <a:rPr lang="nl-BE" sz="3200" dirty="0" err="1"/>
              <a:t>Tuple</a:t>
            </a:r>
            <a:r>
              <a:rPr lang="nl-BE" sz="3200" dirty="0"/>
              <a:t>)</a:t>
            </a:r>
            <a:endParaRPr lang="nl-BE" dirty="0"/>
          </a:p>
        </p:txBody>
      </p:sp>
      <p:sp>
        <p:nvSpPr>
          <p:cNvPr id="3" name="Tijdelijke aanduiding voor inhoud 2">
            <a:extLst>
              <a:ext uri="{FF2B5EF4-FFF2-40B4-BE49-F238E27FC236}">
                <a16:creationId xmlns:a16="http://schemas.microsoft.com/office/drawing/2014/main" id="{1D7A8EC4-DAB7-4CA7-BDEC-45DACD3BF786}"/>
              </a:ext>
            </a:extLst>
          </p:cNvPr>
          <p:cNvSpPr>
            <a:spLocks noGrp="1"/>
          </p:cNvSpPr>
          <p:nvPr>
            <p:ph idx="1"/>
          </p:nvPr>
        </p:nvSpPr>
        <p:spPr/>
        <p:txBody>
          <a:bodyPr/>
          <a:lstStyle/>
          <a:p>
            <a:r>
              <a:rPr lang="nl-BE" dirty="0"/>
              <a:t>Comparison operators &lt; and &gt;</a:t>
            </a:r>
          </a:p>
        </p:txBody>
      </p:sp>
      <p:sp>
        <p:nvSpPr>
          <p:cNvPr id="4" name="Tijdelijke aanduiding voor dianummer 3">
            <a:extLst>
              <a:ext uri="{FF2B5EF4-FFF2-40B4-BE49-F238E27FC236}">
                <a16:creationId xmlns:a16="http://schemas.microsoft.com/office/drawing/2014/main" id="{194B9A35-383A-49CC-8957-47D29ABBD41C}"/>
              </a:ext>
            </a:extLst>
          </p:cNvPr>
          <p:cNvSpPr>
            <a:spLocks noGrp="1"/>
          </p:cNvSpPr>
          <p:nvPr>
            <p:ph type="sldNum" sz="quarter" idx="12"/>
          </p:nvPr>
        </p:nvSpPr>
        <p:spPr/>
        <p:txBody>
          <a:bodyPr/>
          <a:lstStyle/>
          <a:p>
            <a:fld id="{FE1B3154-47D9-4402-8EDB-E791933DC0B9}" type="slidenum">
              <a:rPr lang="nl-BE" smtClean="0"/>
              <a:pPr/>
              <a:t>27</a:t>
            </a:fld>
            <a:endParaRPr lang="nl-BE" dirty="0"/>
          </a:p>
        </p:txBody>
      </p:sp>
      <p:pic>
        <p:nvPicPr>
          <p:cNvPr id="6" name="Afbeelding 5">
            <a:extLst>
              <a:ext uri="{FF2B5EF4-FFF2-40B4-BE49-F238E27FC236}">
                <a16:creationId xmlns:a16="http://schemas.microsoft.com/office/drawing/2014/main" id="{7250765B-ECD3-4613-B3FE-B43CDF242EDE}"/>
              </a:ext>
            </a:extLst>
          </p:cNvPr>
          <p:cNvPicPr>
            <a:picLocks noChangeAspect="1"/>
          </p:cNvPicPr>
          <p:nvPr/>
        </p:nvPicPr>
        <p:blipFill>
          <a:blip r:embed="rId4"/>
          <a:stretch>
            <a:fillRect/>
          </a:stretch>
        </p:blipFill>
        <p:spPr>
          <a:xfrm>
            <a:off x="835723" y="2245740"/>
            <a:ext cx="8261650" cy="4110609"/>
          </a:xfrm>
          <a:prstGeom prst="rect">
            <a:avLst/>
          </a:prstGeom>
          <a:noFill/>
        </p:spPr>
      </p:pic>
      <p:sp>
        <p:nvSpPr>
          <p:cNvPr id="7" name="Rechthoek: afgeronde hoeken 6">
            <a:extLst>
              <a:ext uri="{FF2B5EF4-FFF2-40B4-BE49-F238E27FC236}">
                <a16:creationId xmlns:a16="http://schemas.microsoft.com/office/drawing/2014/main" id="{40B72895-C789-4DA0-A1A0-26F3F353BD5A}"/>
              </a:ext>
            </a:extLst>
          </p:cNvPr>
          <p:cNvSpPr/>
          <p:nvPr/>
        </p:nvSpPr>
        <p:spPr>
          <a:xfrm>
            <a:off x="4978400" y="2873828"/>
            <a:ext cx="7056845" cy="986972"/>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NL" sz="2000" dirty="0">
                <a:solidFill>
                  <a:schemeClr val="tx1"/>
                </a:solidFill>
                <a:cs typeface="Courier New" pitchFamily="49" charset="0"/>
              </a:rPr>
              <a:t>Only the corresponding positions are compared.</a:t>
            </a:r>
            <a:br>
              <a:rPr lang="nl-NL" sz="2000" dirty="0">
                <a:solidFill>
                  <a:schemeClr val="tx1"/>
                </a:solidFill>
                <a:cs typeface="Courier New" pitchFamily="49" charset="0"/>
              </a:rPr>
            </a:br>
            <a:r>
              <a:rPr lang="nl-NL" sz="2000" dirty="0">
                <a:solidFill>
                  <a:schemeClr val="tx1"/>
                </a:solidFill>
                <a:cs typeface="Courier New" pitchFamily="49" charset="0"/>
              </a:rPr>
              <a:t>The size of the series is not taken into account.</a:t>
            </a:r>
          </a:p>
        </p:txBody>
      </p:sp>
      <p:pic>
        <p:nvPicPr>
          <p:cNvPr id="5" name="Audio 4">
            <a:hlinkClick r:id="" action="ppaction://media"/>
            <a:extLst>
              <a:ext uri="{FF2B5EF4-FFF2-40B4-BE49-F238E27FC236}">
                <a16:creationId xmlns:a16="http://schemas.microsoft.com/office/drawing/2014/main" id="{260C0256-E988-4D1A-841D-F513C2C1BB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93941719"/>
      </p:ext>
    </p:extLst>
  </p:cSld>
  <p:clrMapOvr>
    <a:masterClrMapping/>
  </p:clrMapOvr>
  <mc:AlternateContent xmlns:mc="http://schemas.openxmlformats.org/markup-compatibility/2006" xmlns:p14="http://schemas.microsoft.com/office/powerpoint/2010/main">
    <mc:Choice Requires="p14">
      <p:transition spd="slow" p14:dur="2000" advTm="77577"/>
    </mc:Choice>
    <mc:Fallback xmlns="">
      <p:transition spd="slow" advTm="77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2262B3-58AC-4F00-A587-EC09E829A4EF}"/>
              </a:ext>
            </a:extLst>
          </p:cNvPr>
          <p:cNvSpPr>
            <a:spLocks noGrp="1"/>
          </p:cNvSpPr>
          <p:nvPr>
            <p:ph type="title"/>
          </p:nvPr>
        </p:nvSpPr>
        <p:spPr/>
        <p:txBody>
          <a:bodyPr/>
          <a:lstStyle/>
          <a:p>
            <a:r>
              <a:rPr lang="nl-BE" dirty="0"/>
              <a:t>Series and operators </a:t>
            </a:r>
            <a:r>
              <a:rPr lang="nl-BE" sz="3200" dirty="0"/>
              <a:t>(List and </a:t>
            </a:r>
            <a:r>
              <a:rPr lang="nl-BE" sz="3200" dirty="0" err="1"/>
              <a:t>Tuple</a:t>
            </a:r>
            <a:r>
              <a:rPr lang="nl-BE" sz="3200" dirty="0"/>
              <a:t>)</a:t>
            </a:r>
            <a:endParaRPr lang="nl-BE" dirty="0"/>
          </a:p>
        </p:txBody>
      </p:sp>
      <p:sp>
        <p:nvSpPr>
          <p:cNvPr id="3" name="Tijdelijke aanduiding voor inhoud 2">
            <a:extLst>
              <a:ext uri="{FF2B5EF4-FFF2-40B4-BE49-F238E27FC236}">
                <a16:creationId xmlns:a16="http://schemas.microsoft.com/office/drawing/2014/main" id="{DF233AB0-DC19-4168-9CDA-308348F7648A}"/>
              </a:ext>
            </a:extLst>
          </p:cNvPr>
          <p:cNvSpPr>
            <a:spLocks noGrp="1"/>
          </p:cNvSpPr>
          <p:nvPr>
            <p:ph idx="1"/>
          </p:nvPr>
        </p:nvSpPr>
        <p:spPr>
          <a:xfrm>
            <a:off x="582705" y="1550894"/>
            <a:ext cx="11291048" cy="4675735"/>
          </a:xfrm>
        </p:spPr>
        <p:txBody>
          <a:bodyPr/>
          <a:lstStyle/>
          <a:p>
            <a:r>
              <a:rPr lang="nl-BE" dirty="0"/>
              <a:t>Comparison operator </a:t>
            </a:r>
            <a:r>
              <a:rPr lang="nl-BE" dirty="0">
                <a:solidFill>
                  <a:srgbClr val="FF0000"/>
                </a:solidFill>
              </a:rPr>
              <a:t>==</a:t>
            </a:r>
            <a:r>
              <a:rPr lang="nl-BE" dirty="0"/>
              <a:t> checks if the content of the series is identical</a:t>
            </a:r>
          </a:p>
          <a:p>
            <a:r>
              <a:rPr lang="nl-BE" dirty="0">
                <a:solidFill>
                  <a:srgbClr val="FF0000"/>
                </a:solidFill>
                <a:cs typeface="Courier New" panose="02070309020205020404" pitchFamily="49" charset="0"/>
              </a:rPr>
              <a:t>is</a:t>
            </a:r>
            <a:r>
              <a:rPr lang="nl-BE" dirty="0">
                <a:cs typeface="Courier New" panose="02070309020205020404" pitchFamily="49" charset="0"/>
              </a:rPr>
              <a:t> checks that both sets refer to the same memory location </a:t>
            </a:r>
          </a:p>
          <a:p>
            <a:r>
              <a:rPr lang="nl-BE" dirty="0">
                <a:cs typeface="Courier New" panose="02070309020205020404" pitchFamily="49" charset="0"/>
              </a:rPr>
              <a:t>With function </a:t>
            </a:r>
            <a:r>
              <a:rPr lang="nl-BE" dirty="0" err="1">
                <a:solidFill>
                  <a:srgbClr val="FF0000"/>
                </a:solidFill>
                <a:cs typeface="Courier New" panose="02070309020205020404" pitchFamily="49" charset="0"/>
              </a:rPr>
              <a:t>id</a:t>
            </a:r>
            <a:r>
              <a:rPr lang="nl-BE" dirty="0">
                <a:solidFill>
                  <a:srgbClr val="FF0000"/>
                </a:solidFill>
                <a:cs typeface="Courier New" panose="02070309020205020404" pitchFamily="49" charset="0"/>
              </a:rPr>
              <a:t>() </a:t>
            </a:r>
            <a:r>
              <a:rPr lang="nl-BE" dirty="0">
                <a:cs typeface="Courier New" panose="02070309020205020404" pitchFamily="49" charset="0"/>
              </a:rPr>
              <a:t>you can retrieve this memory location</a:t>
            </a:r>
          </a:p>
          <a:p>
            <a:endParaRPr lang="nl-BE" dirty="0"/>
          </a:p>
        </p:txBody>
      </p:sp>
      <p:sp>
        <p:nvSpPr>
          <p:cNvPr id="4" name="Tijdelijke aanduiding voor dianummer 3">
            <a:extLst>
              <a:ext uri="{FF2B5EF4-FFF2-40B4-BE49-F238E27FC236}">
                <a16:creationId xmlns:a16="http://schemas.microsoft.com/office/drawing/2014/main" id="{EF483603-5116-4287-9F99-D77E85601ECF}"/>
              </a:ext>
            </a:extLst>
          </p:cNvPr>
          <p:cNvSpPr>
            <a:spLocks noGrp="1"/>
          </p:cNvSpPr>
          <p:nvPr>
            <p:ph type="sldNum" sz="quarter" idx="12"/>
          </p:nvPr>
        </p:nvSpPr>
        <p:spPr/>
        <p:txBody>
          <a:bodyPr/>
          <a:lstStyle/>
          <a:p>
            <a:fld id="{FE1B3154-47D9-4402-8EDB-E791933DC0B9}" type="slidenum">
              <a:rPr lang="nl-BE" smtClean="0"/>
              <a:pPr/>
              <a:t>28</a:t>
            </a:fld>
            <a:endParaRPr lang="nl-BE" dirty="0"/>
          </a:p>
        </p:txBody>
      </p:sp>
      <p:grpSp>
        <p:nvGrpSpPr>
          <p:cNvPr id="6" name="Groep 5">
            <a:extLst>
              <a:ext uri="{FF2B5EF4-FFF2-40B4-BE49-F238E27FC236}">
                <a16:creationId xmlns:a16="http://schemas.microsoft.com/office/drawing/2014/main" id="{3033DC89-EBD9-47C5-9C93-A405B6905E38}"/>
              </a:ext>
            </a:extLst>
          </p:cNvPr>
          <p:cNvGrpSpPr/>
          <p:nvPr/>
        </p:nvGrpSpPr>
        <p:grpSpPr>
          <a:xfrm>
            <a:off x="4548196" y="3195994"/>
            <a:ext cx="2313781" cy="2546464"/>
            <a:chOff x="1747521" y="1196753"/>
            <a:chExt cx="2313780" cy="2731267"/>
          </a:xfrm>
        </p:grpSpPr>
        <p:sp>
          <p:nvSpPr>
            <p:cNvPr id="7" name="AutoShape 10">
              <a:extLst>
                <a:ext uri="{FF2B5EF4-FFF2-40B4-BE49-F238E27FC236}">
                  <a16:creationId xmlns:a16="http://schemas.microsoft.com/office/drawing/2014/main" id="{993B33EF-57D3-4149-B1CE-11DBBDCEB779}"/>
                </a:ext>
              </a:extLst>
            </p:cNvPr>
            <p:cNvSpPr>
              <a:spLocks noChangeArrowheads="1"/>
            </p:cNvSpPr>
            <p:nvPr/>
          </p:nvSpPr>
          <p:spPr bwMode="auto">
            <a:xfrm>
              <a:off x="1747521" y="1587874"/>
              <a:ext cx="2313780" cy="2340146"/>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8" name="Text Box 11">
              <a:extLst>
                <a:ext uri="{FF2B5EF4-FFF2-40B4-BE49-F238E27FC236}">
                  <a16:creationId xmlns:a16="http://schemas.microsoft.com/office/drawing/2014/main" id="{3AC7B553-1E5D-4F3D-BAF8-F299B860ABBE}"/>
                </a:ext>
              </a:extLst>
            </p:cNvPr>
            <p:cNvSpPr txBox="1">
              <a:spLocks noChangeArrowheads="1"/>
            </p:cNvSpPr>
            <p:nvPr/>
          </p:nvSpPr>
          <p:spPr bwMode="auto">
            <a:xfrm>
              <a:off x="2329382" y="1196753"/>
              <a:ext cx="997517" cy="396135"/>
            </a:xfrm>
            <a:prstGeom prst="rect">
              <a:avLst/>
            </a:prstGeom>
            <a:noFill/>
            <a:ln w="9525" algn="ctr">
              <a:noFill/>
              <a:miter lim="800000"/>
              <a:headEnd/>
              <a:tailEnd/>
            </a:ln>
            <a:effectLst/>
          </p:spPr>
          <p:txBody>
            <a:bodyPr wrap="none">
              <a:spAutoFit/>
            </a:bodyPr>
            <a:lstStyle/>
            <a:p>
              <a:pPr algn="ctr">
                <a:buFontTx/>
                <a:buNone/>
              </a:pPr>
              <a:r>
                <a:rPr lang="fr-BE" b="1" dirty="0">
                  <a:solidFill>
                    <a:srgbClr val="446785"/>
                  </a:solidFill>
                  <a:latin typeface="Calibri" pitchFamily="34" charset="0"/>
                </a:rPr>
                <a:t>program</a:t>
              </a:r>
              <a:endParaRPr lang="nl-NL" b="1" dirty="0">
                <a:solidFill>
                  <a:srgbClr val="446785"/>
                </a:solidFill>
                <a:latin typeface="Calibri" pitchFamily="34" charset="0"/>
              </a:endParaRPr>
            </a:p>
          </p:txBody>
        </p:sp>
      </p:grpSp>
      <p:grpSp>
        <p:nvGrpSpPr>
          <p:cNvPr id="9" name="Groep 8">
            <a:extLst>
              <a:ext uri="{FF2B5EF4-FFF2-40B4-BE49-F238E27FC236}">
                <a16:creationId xmlns:a16="http://schemas.microsoft.com/office/drawing/2014/main" id="{00F7CC7C-9B8B-4949-A99A-3515C4306E59}"/>
              </a:ext>
            </a:extLst>
          </p:cNvPr>
          <p:cNvGrpSpPr/>
          <p:nvPr/>
        </p:nvGrpSpPr>
        <p:grpSpPr>
          <a:xfrm>
            <a:off x="7926790" y="3192485"/>
            <a:ext cx="3234748" cy="2546464"/>
            <a:chOff x="5633533" y="1446022"/>
            <a:chExt cx="3234748" cy="2546464"/>
          </a:xfrm>
        </p:grpSpPr>
        <p:sp>
          <p:nvSpPr>
            <p:cNvPr id="10" name="AutoShape 10">
              <a:extLst>
                <a:ext uri="{FF2B5EF4-FFF2-40B4-BE49-F238E27FC236}">
                  <a16:creationId xmlns:a16="http://schemas.microsoft.com/office/drawing/2014/main" id="{A6ADDA62-3FAD-4B73-B44A-9A4A093383A2}"/>
                </a:ext>
              </a:extLst>
            </p:cNvPr>
            <p:cNvSpPr>
              <a:spLocks noChangeArrowheads="1"/>
            </p:cNvSpPr>
            <p:nvPr/>
          </p:nvSpPr>
          <p:spPr bwMode="auto">
            <a:xfrm>
              <a:off x="5826126" y="1814765"/>
              <a:ext cx="2849562" cy="2177721"/>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11" name="Text Box 11">
              <a:extLst>
                <a:ext uri="{FF2B5EF4-FFF2-40B4-BE49-F238E27FC236}">
                  <a16:creationId xmlns:a16="http://schemas.microsoft.com/office/drawing/2014/main" id="{9C872336-31B4-453A-A2E1-7D09C1C1E855}"/>
                </a:ext>
              </a:extLst>
            </p:cNvPr>
            <p:cNvSpPr txBox="1">
              <a:spLocks noChangeArrowheads="1"/>
            </p:cNvSpPr>
            <p:nvPr/>
          </p:nvSpPr>
          <p:spPr bwMode="auto">
            <a:xfrm>
              <a:off x="5633533" y="1446022"/>
              <a:ext cx="3234748" cy="369332"/>
            </a:xfrm>
            <a:prstGeom prst="rect">
              <a:avLst/>
            </a:prstGeom>
            <a:noFill/>
            <a:ln w="9525" algn="ctr">
              <a:noFill/>
              <a:miter lim="800000"/>
              <a:headEnd/>
              <a:tailEnd/>
            </a:ln>
            <a:effectLst/>
          </p:spPr>
          <p:txBody>
            <a:bodyPr wrap="square">
              <a:spAutoFit/>
            </a:bodyPr>
            <a:lstStyle/>
            <a:p>
              <a:pPr algn="ctr">
                <a:buFontTx/>
                <a:buNone/>
              </a:pPr>
              <a:r>
                <a:rPr lang="fr-BE" b="1" dirty="0">
                  <a:solidFill>
                    <a:srgbClr val="446785"/>
                  </a:solidFill>
                  <a:latin typeface="Calibri" pitchFamily="34" charset="0"/>
                </a:rPr>
                <a:t>main </a:t>
              </a:r>
              <a:r>
                <a:rPr lang="fr-BE" b="1" dirty="0" err="1">
                  <a:solidFill>
                    <a:srgbClr val="446785"/>
                  </a:solidFill>
                  <a:latin typeface="Calibri" pitchFamily="34" charset="0"/>
                </a:rPr>
                <a:t>memory</a:t>
              </a:r>
              <a:endParaRPr lang="nl-NL" b="1" dirty="0">
                <a:solidFill>
                  <a:srgbClr val="446785"/>
                </a:solidFill>
                <a:latin typeface="Calibri" pitchFamily="34" charset="0"/>
              </a:endParaRPr>
            </a:p>
          </p:txBody>
        </p:sp>
      </p:grpSp>
      <p:sp>
        <p:nvSpPr>
          <p:cNvPr id="12" name="AutoShape 8">
            <a:extLst>
              <a:ext uri="{FF2B5EF4-FFF2-40B4-BE49-F238E27FC236}">
                <a16:creationId xmlns:a16="http://schemas.microsoft.com/office/drawing/2014/main" id="{9F98A974-A0C5-467D-842D-331213FEC31E}"/>
              </a:ext>
            </a:extLst>
          </p:cNvPr>
          <p:cNvSpPr>
            <a:spLocks noChangeArrowheads="1"/>
          </p:cNvSpPr>
          <p:nvPr/>
        </p:nvSpPr>
        <p:spPr bwMode="auto">
          <a:xfrm>
            <a:off x="5113194" y="3886928"/>
            <a:ext cx="990443"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lgn="ctr"/>
            <a:r>
              <a:rPr lang="nl-NL" b="1" dirty="0">
                <a:latin typeface="Courier New" pitchFamily="49" charset="0"/>
                <a:cs typeface="Courier New" pitchFamily="49" charset="0"/>
              </a:rPr>
              <a:t>a</a:t>
            </a:r>
          </a:p>
        </p:txBody>
      </p:sp>
      <p:cxnSp>
        <p:nvCxnSpPr>
          <p:cNvPr id="13" name="Rechte verbindingslijn met pijl 12">
            <a:extLst>
              <a:ext uri="{FF2B5EF4-FFF2-40B4-BE49-F238E27FC236}">
                <a16:creationId xmlns:a16="http://schemas.microsoft.com/office/drawing/2014/main" id="{EFF65A0B-B5E7-4A4A-8B99-78191EAF2A39}"/>
              </a:ext>
            </a:extLst>
          </p:cNvPr>
          <p:cNvCxnSpPr>
            <a:cxnSpLocks/>
            <a:stCxn id="12" idx="3"/>
            <a:endCxn id="15" idx="1"/>
          </p:cNvCxnSpPr>
          <p:nvPr/>
        </p:nvCxnSpPr>
        <p:spPr bwMode="auto">
          <a:xfrm flipV="1">
            <a:off x="6103637" y="4095350"/>
            <a:ext cx="2184685" cy="3509"/>
          </a:xfrm>
          <a:prstGeom prst="straightConnector1">
            <a:avLst/>
          </a:prstGeom>
          <a:noFill/>
          <a:ln w="15875" cap="flat" cmpd="sng" algn="ctr">
            <a:solidFill>
              <a:srgbClr val="3333CC"/>
            </a:solidFill>
            <a:prstDash val="solid"/>
            <a:round/>
            <a:headEnd type="none" w="med" len="med"/>
            <a:tailEnd type="triangle"/>
          </a:ln>
          <a:effectLst/>
        </p:spPr>
      </p:cxnSp>
      <p:grpSp>
        <p:nvGrpSpPr>
          <p:cNvPr id="14" name="Groep 13">
            <a:extLst>
              <a:ext uri="{FF2B5EF4-FFF2-40B4-BE49-F238E27FC236}">
                <a16:creationId xmlns:a16="http://schemas.microsoft.com/office/drawing/2014/main" id="{635C77C5-F5B4-43CF-AB2E-162EEE6892D5}"/>
              </a:ext>
            </a:extLst>
          </p:cNvPr>
          <p:cNvGrpSpPr/>
          <p:nvPr/>
        </p:nvGrpSpPr>
        <p:grpSpPr>
          <a:xfrm>
            <a:off x="8190679" y="3644604"/>
            <a:ext cx="2609328" cy="662677"/>
            <a:chOff x="5897422" y="1686203"/>
            <a:chExt cx="2609328" cy="662677"/>
          </a:xfrm>
        </p:grpSpPr>
        <p:sp>
          <p:nvSpPr>
            <p:cNvPr id="15" name="AutoShape 8">
              <a:extLst>
                <a:ext uri="{FF2B5EF4-FFF2-40B4-BE49-F238E27FC236}">
                  <a16:creationId xmlns:a16="http://schemas.microsoft.com/office/drawing/2014/main" id="{13DAA3AE-6C77-41C5-B746-F040ED152B89}"/>
                </a:ext>
              </a:extLst>
            </p:cNvPr>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dirty="0">
                  <a:solidFill>
                    <a:srgbClr val="0000FF"/>
                  </a:solidFill>
                  <a:latin typeface="Consolas" panose="020B0609020204030204" pitchFamily="49" charset="0"/>
                </a:rPr>
                <a:t>1,2,3</a:t>
              </a:r>
            </a:p>
          </p:txBody>
        </p:sp>
        <p:sp>
          <p:nvSpPr>
            <p:cNvPr id="16" name="Text Box 12">
              <a:extLst>
                <a:ext uri="{FF2B5EF4-FFF2-40B4-BE49-F238E27FC236}">
                  <a16:creationId xmlns:a16="http://schemas.microsoft.com/office/drawing/2014/main" id="{21A820FC-320E-4E2E-AE6C-E25C059DDD18}"/>
                </a:ext>
              </a:extLst>
            </p:cNvPr>
            <p:cNvSpPr txBox="1">
              <a:spLocks noChangeArrowheads="1"/>
            </p:cNvSpPr>
            <p:nvPr/>
          </p:nvSpPr>
          <p:spPr bwMode="auto">
            <a:xfrm>
              <a:off x="5897422" y="1686203"/>
              <a:ext cx="556563"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list</a:t>
              </a:r>
              <a:endParaRPr lang="nl-NL" sz="1200" b="1" dirty="0">
                <a:latin typeface="Courier New" pitchFamily="49" charset="0"/>
              </a:endParaRPr>
            </a:p>
          </p:txBody>
        </p:sp>
      </p:grpSp>
      <p:sp>
        <p:nvSpPr>
          <p:cNvPr id="17" name="AutoShape 8">
            <a:extLst>
              <a:ext uri="{FF2B5EF4-FFF2-40B4-BE49-F238E27FC236}">
                <a16:creationId xmlns:a16="http://schemas.microsoft.com/office/drawing/2014/main" id="{1FBBFAE7-17D8-4EF6-9902-E5036404F19B}"/>
              </a:ext>
            </a:extLst>
          </p:cNvPr>
          <p:cNvSpPr>
            <a:spLocks noChangeArrowheads="1"/>
          </p:cNvSpPr>
          <p:nvPr/>
        </p:nvSpPr>
        <p:spPr bwMode="auto">
          <a:xfrm>
            <a:off x="5114208" y="4931044"/>
            <a:ext cx="989430"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lgn="ctr">
              <a:buFontTx/>
              <a:buNone/>
            </a:pPr>
            <a:r>
              <a:rPr lang="nl-NL" b="1" dirty="0">
                <a:latin typeface="Courier New" pitchFamily="49" charset="0"/>
                <a:cs typeface="Courier New" pitchFamily="49" charset="0"/>
              </a:rPr>
              <a:t>b</a:t>
            </a:r>
          </a:p>
        </p:txBody>
      </p:sp>
      <p:cxnSp>
        <p:nvCxnSpPr>
          <p:cNvPr id="18" name="Rechte verbindingslijn met pijl 17">
            <a:extLst>
              <a:ext uri="{FF2B5EF4-FFF2-40B4-BE49-F238E27FC236}">
                <a16:creationId xmlns:a16="http://schemas.microsoft.com/office/drawing/2014/main" id="{D309188F-5D6C-41B5-AE0C-442E0B0E8EBE}"/>
              </a:ext>
            </a:extLst>
          </p:cNvPr>
          <p:cNvCxnSpPr>
            <a:cxnSpLocks/>
            <a:stCxn id="17" idx="3"/>
            <a:endCxn id="20" idx="1"/>
          </p:cNvCxnSpPr>
          <p:nvPr/>
        </p:nvCxnSpPr>
        <p:spPr bwMode="auto">
          <a:xfrm flipV="1">
            <a:off x="6103638" y="5139466"/>
            <a:ext cx="2185697" cy="3509"/>
          </a:xfrm>
          <a:prstGeom prst="straightConnector1">
            <a:avLst/>
          </a:prstGeom>
          <a:noFill/>
          <a:ln w="15875" cap="flat" cmpd="sng" algn="ctr">
            <a:solidFill>
              <a:srgbClr val="3333CC"/>
            </a:solidFill>
            <a:prstDash val="solid"/>
            <a:round/>
            <a:headEnd type="none" w="med" len="med"/>
            <a:tailEnd type="triangle"/>
          </a:ln>
          <a:effectLst/>
        </p:spPr>
      </p:cxnSp>
      <p:grpSp>
        <p:nvGrpSpPr>
          <p:cNvPr id="19" name="Groep 18">
            <a:extLst>
              <a:ext uri="{FF2B5EF4-FFF2-40B4-BE49-F238E27FC236}">
                <a16:creationId xmlns:a16="http://schemas.microsoft.com/office/drawing/2014/main" id="{AC903F47-D6ED-40CE-9C5A-C037DA698CC9}"/>
              </a:ext>
            </a:extLst>
          </p:cNvPr>
          <p:cNvGrpSpPr/>
          <p:nvPr/>
        </p:nvGrpSpPr>
        <p:grpSpPr>
          <a:xfrm>
            <a:off x="8191692" y="4688720"/>
            <a:ext cx="2609328" cy="662677"/>
            <a:chOff x="5897422" y="1686203"/>
            <a:chExt cx="2609328" cy="662677"/>
          </a:xfrm>
        </p:grpSpPr>
        <p:sp>
          <p:nvSpPr>
            <p:cNvPr id="20" name="AutoShape 8">
              <a:extLst>
                <a:ext uri="{FF2B5EF4-FFF2-40B4-BE49-F238E27FC236}">
                  <a16:creationId xmlns:a16="http://schemas.microsoft.com/office/drawing/2014/main" id="{DE319A9B-6D41-42BB-89C7-0D32C8E0DD4B}"/>
                </a:ext>
              </a:extLst>
            </p:cNvPr>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r>
                <a:rPr lang="en-US" dirty="0">
                  <a:solidFill>
                    <a:srgbClr val="0000FF"/>
                  </a:solidFill>
                  <a:latin typeface="Consolas" panose="020B0609020204030204" pitchFamily="49" charset="0"/>
                  <a:sym typeface="Courier New"/>
                </a:rPr>
                <a:t>1,2,3</a:t>
              </a:r>
              <a:endParaRPr lang="nl-NL" dirty="0">
                <a:solidFill>
                  <a:srgbClr val="0000FF"/>
                </a:solidFill>
                <a:latin typeface="Consolas" panose="020B0609020204030204" pitchFamily="49" charset="0"/>
              </a:endParaRPr>
            </a:p>
          </p:txBody>
        </p:sp>
        <p:sp>
          <p:nvSpPr>
            <p:cNvPr id="21" name="Text Box 12">
              <a:extLst>
                <a:ext uri="{FF2B5EF4-FFF2-40B4-BE49-F238E27FC236}">
                  <a16:creationId xmlns:a16="http://schemas.microsoft.com/office/drawing/2014/main" id="{660B567A-93F2-443B-9192-CDC28FB1C137}"/>
                </a:ext>
              </a:extLst>
            </p:cNvPr>
            <p:cNvSpPr txBox="1">
              <a:spLocks noChangeArrowheads="1"/>
            </p:cNvSpPr>
            <p:nvPr/>
          </p:nvSpPr>
          <p:spPr bwMode="auto">
            <a:xfrm>
              <a:off x="5897422" y="1686203"/>
              <a:ext cx="556563"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list</a:t>
              </a:r>
              <a:endParaRPr lang="nl-NL" sz="1200" b="1" dirty="0">
                <a:latin typeface="Courier New" pitchFamily="49" charset="0"/>
              </a:endParaRPr>
            </a:p>
          </p:txBody>
        </p:sp>
      </p:grpSp>
      <p:sp>
        <p:nvSpPr>
          <p:cNvPr id="27" name="Tekstvak 26">
            <a:extLst>
              <a:ext uri="{FF2B5EF4-FFF2-40B4-BE49-F238E27FC236}">
                <a16:creationId xmlns:a16="http://schemas.microsoft.com/office/drawing/2014/main" id="{867D27D8-11D4-4876-B7F8-A09CB3AFF6F2}"/>
              </a:ext>
            </a:extLst>
          </p:cNvPr>
          <p:cNvSpPr txBox="1"/>
          <p:nvPr/>
        </p:nvSpPr>
        <p:spPr>
          <a:xfrm>
            <a:off x="7077693" y="3709721"/>
            <a:ext cx="318555" cy="369332"/>
          </a:xfrm>
          <a:prstGeom prst="rect">
            <a:avLst/>
          </a:prstGeom>
          <a:noFill/>
        </p:spPr>
        <p:txBody>
          <a:bodyPr wrap="square" rtlCol="0">
            <a:spAutoFit/>
          </a:bodyPr>
          <a:lstStyle/>
          <a:p>
            <a:r>
              <a:rPr lang="nl-BE" dirty="0"/>
              <a:t>=</a:t>
            </a:r>
          </a:p>
        </p:txBody>
      </p:sp>
      <p:pic>
        <p:nvPicPr>
          <p:cNvPr id="22" name="Afbeelding 21">
            <a:extLst>
              <a:ext uri="{FF2B5EF4-FFF2-40B4-BE49-F238E27FC236}">
                <a16:creationId xmlns:a16="http://schemas.microsoft.com/office/drawing/2014/main" id="{04F8C038-AD5B-405F-97F1-4C2E9B388A78}"/>
              </a:ext>
            </a:extLst>
          </p:cNvPr>
          <p:cNvPicPr>
            <a:picLocks noChangeAspect="1"/>
          </p:cNvPicPr>
          <p:nvPr/>
        </p:nvPicPr>
        <p:blipFill>
          <a:blip r:embed="rId5"/>
          <a:stretch>
            <a:fillRect/>
          </a:stretch>
        </p:blipFill>
        <p:spPr>
          <a:xfrm>
            <a:off x="1689691" y="3189896"/>
            <a:ext cx="1793692" cy="3475278"/>
          </a:xfrm>
          <a:prstGeom prst="rect">
            <a:avLst/>
          </a:prstGeom>
        </p:spPr>
      </p:pic>
      <p:pic>
        <p:nvPicPr>
          <p:cNvPr id="23" name="Audio 22">
            <a:hlinkClick r:id="" action="ppaction://media"/>
            <a:extLst>
              <a:ext uri="{FF2B5EF4-FFF2-40B4-BE49-F238E27FC236}">
                <a16:creationId xmlns:a16="http://schemas.microsoft.com/office/drawing/2014/main" id="{D8868CC0-CB50-4C23-916A-3FA41E3C9D2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505551138"/>
      </p:ext>
    </p:extLst>
  </p:cSld>
  <p:clrMapOvr>
    <a:masterClrMapping/>
  </p:clrMapOvr>
  <mc:AlternateContent xmlns:mc="http://schemas.openxmlformats.org/markup-compatibility/2006" xmlns:p14="http://schemas.microsoft.com/office/powerpoint/2010/main">
    <mc:Choice Requires="p14">
      <p:transition spd="slow" p14:dur="2000" advTm="73967"/>
    </mc:Choice>
    <mc:Fallback xmlns="">
      <p:transition spd="slow" advTm="73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par>
                                <p:cTn id="12" presetID="9"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dissolv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left)">
                                      <p:cBhvr>
                                        <p:cTn id="4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6" fill="hold" display="0">
                  <p:stCondLst>
                    <p:cond delay="indefinite"/>
                  </p:stCondLst>
                  <p:endCondLst>
                    <p:cond evt="onStopAudio" delay="0">
                      <p:tgtEl>
                        <p:sldTgt/>
                      </p:tgtEl>
                    </p:cond>
                  </p:endCondLst>
                </p:cTn>
                <p:tgtEl>
                  <p:spTgt spid="23"/>
                </p:tgtEl>
              </p:cMediaNode>
            </p:audio>
          </p:childTnLst>
        </p:cTn>
      </p:par>
    </p:tnLst>
    <p:bldLst>
      <p:bldP spid="12" grpId="0" animBg="1"/>
      <p:bldP spid="17" grpId="0" animBg="1"/>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2262B3-58AC-4F00-A587-EC09E829A4EF}"/>
              </a:ext>
            </a:extLst>
          </p:cNvPr>
          <p:cNvSpPr>
            <a:spLocks noGrp="1"/>
          </p:cNvSpPr>
          <p:nvPr>
            <p:ph type="title"/>
          </p:nvPr>
        </p:nvSpPr>
        <p:spPr/>
        <p:txBody>
          <a:bodyPr/>
          <a:lstStyle/>
          <a:p>
            <a:r>
              <a:rPr lang="nl-BE" dirty="0"/>
              <a:t>Series and operators </a:t>
            </a:r>
            <a:r>
              <a:rPr lang="nl-BE" sz="3200" dirty="0"/>
              <a:t>(List and </a:t>
            </a:r>
            <a:r>
              <a:rPr lang="nl-BE" sz="3200" dirty="0" err="1"/>
              <a:t>Tuple</a:t>
            </a:r>
            <a:r>
              <a:rPr lang="nl-BE" sz="3200" dirty="0"/>
              <a:t>)</a:t>
            </a:r>
            <a:endParaRPr lang="nl-BE" dirty="0"/>
          </a:p>
        </p:txBody>
      </p:sp>
      <p:sp>
        <p:nvSpPr>
          <p:cNvPr id="3" name="Tijdelijke aanduiding voor inhoud 2">
            <a:extLst>
              <a:ext uri="{FF2B5EF4-FFF2-40B4-BE49-F238E27FC236}">
                <a16:creationId xmlns:a16="http://schemas.microsoft.com/office/drawing/2014/main" id="{DF233AB0-DC19-4168-9CDA-308348F7648A}"/>
              </a:ext>
            </a:extLst>
          </p:cNvPr>
          <p:cNvSpPr>
            <a:spLocks noGrp="1"/>
          </p:cNvSpPr>
          <p:nvPr>
            <p:ph idx="1"/>
          </p:nvPr>
        </p:nvSpPr>
        <p:spPr>
          <a:xfrm>
            <a:off x="582705" y="1550894"/>
            <a:ext cx="11291048" cy="4675735"/>
          </a:xfrm>
        </p:spPr>
        <p:txBody>
          <a:bodyPr/>
          <a:lstStyle/>
          <a:p>
            <a:r>
              <a:rPr lang="nl-BE" dirty="0"/>
              <a:t>Comparison operator </a:t>
            </a:r>
            <a:r>
              <a:rPr lang="nl-BE" dirty="0">
                <a:solidFill>
                  <a:srgbClr val="FF0000"/>
                </a:solidFill>
              </a:rPr>
              <a:t>==</a:t>
            </a:r>
            <a:r>
              <a:rPr lang="nl-BE" dirty="0"/>
              <a:t> checks if the content of the series is identical</a:t>
            </a:r>
          </a:p>
          <a:p>
            <a:r>
              <a:rPr lang="nl-BE" dirty="0">
                <a:solidFill>
                  <a:srgbClr val="FF0000"/>
                </a:solidFill>
                <a:cs typeface="Courier New" panose="02070309020205020404" pitchFamily="49" charset="0"/>
              </a:rPr>
              <a:t>is</a:t>
            </a:r>
            <a:r>
              <a:rPr lang="nl-BE" dirty="0">
                <a:cs typeface="Courier New" panose="02070309020205020404" pitchFamily="49" charset="0"/>
              </a:rPr>
              <a:t> checks that both sets refer to the same memory location</a:t>
            </a:r>
            <a:endParaRPr lang="nl-BE" dirty="0">
              <a:solidFill>
                <a:srgbClr val="000080"/>
              </a:solidFill>
              <a:cs typeface="Courier New" panose="02070309020205020404" pitchFamily="49" charset="0"/>
            </a:endParaRPr>
          </a:p>
          <a:p>
            <a:endParaRPr lang="nl-BE" dirty="0"/>
          </a:p>
        </p:txBody>
      </p:sp>
      <p:sp>
        <p:nvSpPr>
          <p:cNvPr id="4" name="Tijdelijke aanduiding voor dianummer 3">
            <a:extLst>
              <a:ext uri="{FF2B5EF4-FFF2-40B4-BE49-F238E27FC236}">
                <a16:creationId xmlns:a16="http://schemas.microsoft.com/office/drawing/2014/main" id="{EF483603-5116-4287-9F99-D77E85601ECF}"/>
              </a:ext>
            </a:extLst>
          </p:cNvPr>
          <p:cNvSpPr>
            <a:spLocks noGrp="1"/>
          </p:cNvSpPr>
          <p:nvPr>
            <p:ph type="sldNum" sz="quarter" idx="12"/>
          </p:nvPr>
        </p:nvSpPr>
        <p:spPr/>
        <p:txBody>
          <a:bodyPr/>
          <a:lstStyle/>
          <a:p>
            <a:fld id="{FE1B3154-47D9-4402-8EDB-E791933DC0B9}" type="slidenum">
              <a:rPr lang="nl-BE" smtClean="0"/>
              <a:pPr/>
              <a:t>29</a:t>
            </a:fld>
            <a:endParaRPr lang="nl-BE" dirty="0"/>
          </a:p>
        </p:txBody>
      </p:sp>
      <p:grpSp>
        <p:nvGrpSpPr>
          <p:cNvPr id="6" name="Groep 5">
            <a:extLst>
              <a:ext uri="{FF2B5EF4-FFF2-40B4-BE49-F238E27FC236}">
                <a16:creationId xmlns:a16="http://schemas.microsoft.com/office/drawing/2014/main" id="{3033DC89-EBD9-47C5-9C93-A405B6905E38}"/>
              </a:ext>
            </a:extLst>
          </p:cNvPr>
          <p:cNvGrpSpPr/>
          <p:nvPr/>
        </p:nvGrpSpPr>
        <p:grpSpPr>
          <a:xfrm>
            <a:off x="4565613" y="2708314"/>
            <a:ext cx="2313781" cy="2546464"/>
            <a:chOff x="1747521" y="1196753"/>
            <a:chExt cx="2313780" cy="2731267"/>
          </a:xfrm>
        </p:grpSpPr>
        <p:sp>
          <p:nvSpPr>
            <p:cNvPr id="7" name="AutoShape 10">
              <a:extLst>
                <a:ext uri="{FF2B5EF4-FFF2-40B4-BE49-F238E27FC236}">
                  <a16:creationId xmlns:a16="http://schemas.microsoft.com/office/drawing/2014/main" id="{993B33EF-57D3-4149-B1CE-11DBBDCEB779}"/>
                </a:ext>
              </a:extLst>
            </p:cNvPr>
            <p:cNvSpPr>
              <a:spLocks noChangeArrowheads="1"/>
            </p:cNvSpPr>
            <p:nvPr/>
          </p:nvSpPr>
          <p:spPr bwMode="auto">
            <a:xfrm>
              <a:off x="1747521" y="1587874"/>
              <a:ext cx="2313780" cy="2340146"/>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8" name="Text Box 11">
              <a:extLst>
                <a:ext uri="{FF2B5EF4-FFF2-40B4-BE49-F238E27FC236}">
                  <a16:creationId xmlns:a16="http://schemas.microsoft.com/office/drawing/2014/main" id="{3AC7B553-1E5D-4F3D-BAF8-F299B860ABBE}"/>
                </a:ext>
              </a:extLst>
            </p:cNvPr>
            <p:cNvSpPr txBox="1">
              <a:spLocks noChangeArrowheads="1"/>
            </p:cNvSpPr>
            <p:nvPr/>
          </p:nvSpPr>
          <p:spPr bwMode="auto">
            <a:xfrm>
              <a:off x="2329381" y="1196753"/>
              <a:ext cx="997517" cy="396135"/>
            </a:xfrm>
            <a:prstGeom prst="rect">
              <a:avLst/>
            </a:prstGeom>
            <a:noFill/>
            <a:ln w="9525" algn="ctr">
              <a:noFill/>
              <a:miter lim="800000"/>
              <a:headEnd/>
              <a:tailEnd/>
            </a:ln>
            <a:effectLst/>
          </p:spPr>
          <p:txBody>
            <a:bodyPr wrap="none">
              <a:spAutoFit/>
            </a:bodyPr>
            <a:lstStyle/>
            <a:p>
              <a:pPr algn="ctr">
                <a:buFontTx/>
                <a:buNone/>
              </a:pPr>
              <a:r>
                <a:rPr lang="fr-BE" b="1" dirty="0">
                  <a:solidFill>
                    <a:srgbClr val="446785"/>
                  </a:solidFill>
                  <a:latin typeface="Calibri" pitchFamily="34" charset="0"/>
                </a:rPr>
                <a:t>program</a:t>
              </a:r>
              <a:endParaRPr lang="nl-NL" b="1" dirty="0">
                <a:solidFill>
                  <a:srgbClr val="446785"/>
                </a:solidFill>
                <a:latin typeface="Calibri" pitchFamily="34" charset="0"/>
              </a:endParaRPr>
            </a:p>
          </p:txBody>
        </p:sp>
      </p:grpSp>
      <p:grpSp>
        <p:nvGrpSpPr>
          <p:cNvPr id="9" name="Groep 8">
            <a:extLst>
              <a:ext uri="{FF2B5EF4-FFF2-40B4-BE49-F238E27FC236}">
                <a16:creationId xmlns:a16="http://schemas.microsoft.com/office/drawing/2014/main" id="{00F7CC7C-9B8B-4949-A99A-3515C4306E59}"/>
              </a:ext>
            </a:extLst>
          </p:cNvPr>
          <p:cNvGrpSpPr/>
          <p:nvPr/>
        </p:nvGrpSpPr>
        <p:grpSpPr>
          <a:xfrm>
            <a:off x="7944207" y="2704805"/>
            <a:ext cx="3234748" cy="2546464"/>
            <a:chOff x="5633533" y="1446022"/>
            <a:chExt cx="3234748" cy="2546464"/>
          </a:xfrm>
        </p:grpSpPr>
        <p:sp>
          <p:nvSpPr>
            <p:cNvPr id="10" name="AutoShape 10">
              <a:extLst>
                <a:ext uri="{FF2B5EF4-FFF2-40B4-BE49-F238E27FC236}">
                  <a16:creationId xmlns:a16="http://schemas.microsoft.com/office/drawing/2014/main" id="{A6ADDA62-3FAD-4B73-B44A-9A4A093383A2}"/>
                </a:ext>
              </a:extLst>
            </p:cNvPr>
            <p:cNvSpPr>
              <a:spLocks noChangeArrowheads="1"/>
            </p:cNvSpPr>
            <p:nvPr/>
          </p:nvSpPr>
          <p:spPr bwMode="auto">
            <a:xfrm>
              <a:off x="5826126" y="1814765"/>
              <a:ext cx="2849562" cy="2177721"/>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11" name="Text Box 11">
              <a:extLst>
                <a:ext uri="{FF2B5EF4-FFF2-40B4-BE49-F238E27FC236}">
                  <a16:creationId xmlns:a16="http://schemas.microsoft.com/office/drawing/2014/main" id="{9C872336-31B4-453A-A2E1-7D09C1C1E855}"/>
                </a:ext>
              </a:extLst>
            </p:cNvPr>
            <p:cNvSpPr txBox="1">
              <a:spLocks noChangeArrowheads="1"/>
            </p:cNvSpPr>
            <p:nvPr/>
          </p:nvSpPr>
          <p:spPr bwMode="auto">
            <a:xfrm>
              <a:off x="5633533" y="1446022"/>
              <a:ext cx="3234748" cy="369332"/>
            </a:xfrm>
            <a:prstGeom prst="rect">
              <a:avLst/>
            </a:prstGeom>
            <a:noFill/>
            <a:ln w="9525" algn="ctr">
              <a:noFill/>
              <a:miter lim="800000"/>
              <a:headEnd/>
              <a:tailEnd/>
            </a:ln>
            <a:effectLst/>
          </p:spPr>
          <p:txBody>
            <a:bodyPr wrap="square">
              <a:spAutoFit/>
            </a:bodyPr>
            <a:lstStyle/>
            <a:p>
              <a:pPr algn="ctr">
                <a:buFontTx/>
                <a:buNone/>
              </a:pPr>
              <a:r>
                <a:rPr lang="fr-BE" b="1" dirty="0">
                  <a:solidFill>
                    <a:srgbClr val="446785"/>
                  </a:solidFill>
                  <a:latin typeface="Calibri" pitchFamily="34" charset="0"/>
                </a:rPr>
                <a:t>main </a:t>
              </a:r>
              <a:r>
                <a:rPr lang="fr-BE" b="1" dirty="0" err="1">
                  <a:solidFill>
                    <a:srgbClr val="446785"/>
                  </a:solidFill>
                  <a:latin typeface="Calibri" pitchFamily="34" charset="0"/>
                </a:rPr>
                <a:t>memory</a:t>
              </a:r>
              <a:endParaRPr lang="nl-NL" b="1" dirty="0">
                <a:solidFill>
                  <a:srgbClr val="446785"/>
                </a:solidFill>
                <a:latin typeface="Calibri" pitchFamily="34" charset="0"/>
              </a:endParaRPr>
            </a:p>
          </p:txBody>
        </p:sp>
      </p:grpSp>
      <p:sp>
        <p:nvSpPr>
          <p:cNvPr id="12" name="AutoShape 8">
            <a:extLst>
              <a:ext uri="{FF2B5EF4-FFF2-40B4-BE49-F238E27FC236}">
                <a16:creationId xmlns:a16="http://schemas.microsoft.com/office/drawing/2014/main" id="{9F98A974-A0C5-467D-842D-331213FEC31E}"/>
              </a:ext>
            </a:extLst>
          </p:cNvPr>
          <p:cNvSpPr>
            <a:spLocks noChangeArrowheads="1"/>
          </p:cNvSpPr>
          <p:nvPr/>
        </p:nvSpPr>
        <p:spPr bwMode="auto">
          <a:xfrm>
            <a:off x="5130611" y="3399248"/>
            <a:ext cx="990443"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lgn="ctr"/>
            <a:r>
              <a:rPr lang="nl-NL" b="1" dirty="0">
                <a:latin typeface="Courier New" pitchFamily="49" charset="0"/>
                <a:cs typeface="Courier New" pitchFamily="49" charset="0"/>
              </a:rPr>
              <a:t>a</a:t>
            </a:r>
          </a:p>
        </p:txBody>
      </p:sp>
      <p:cxnSp>
        <p:nvCxnSpPr>
          <p:cNvPr id="13" name="Rechte verbindingslijn met pijl 12">
            <a:extLst>
              <a:ext uri="{FF2B5EF4-FFF2-40B4-BE49-F238E27FC236}">
                <a16:creationId xmlns:a16="http://schemas.microsoft.com/office/drawing/2014/main" id="{EFF65A0B-B5E7-4A4A-8B99-78191EAF2A39}"/>
              </a:ext>
            </a:extLst>
          </p:cNvPr>
          <p:cNvCxnSpPr>
            <a:cxnSpLocks/>
            <a:stCxn id="12" idx="3"/>
            <a:endCxn id="15" idx="1"/>
          </p:cNvCxnSpPr>
          <p:nvPr/>
        </p:nvCxnSpPr>
        <p:spPr bwMode="auto">
          <a:xfrm flipV="1">
            <a:off x="6121054" y="3605271"/>
            <a:ext cx="2184684" cy="5908"/>
          </a:xfrm>
          <a:prstGeom prst="straightConnector1">
            <a:avLst/>
          </a:prstGeom>
          <a:noFill/>
          <a:ln w="15875" cap="flat" cmpd="sng" algn="ctr">
            <a:solidFill>
              <a:srgbClr val="3333CC"/>
            </a:solidFill>
            <a:prstDash val="solid"/>
            <a:round/>
            <a:headEnd type="none" w="med" len="med"/>
            <a:tailEnd type="triangle"/>
          </a:ln>
          <a:effectLst/>
        </p:spPr>
      </p:cxnSp>
      <p:grpSp>
        <p:nvGrpSpPr>
          <p:cNvPr id="14" name="Groep 13">
            <a:extLst>
              <a:ext uri="{FF2B5EF4-FFF2-40B4-BE49-F238E27FC236}">
                <a16:creationId xmlns:a16="http://schemas.microsoft.com/office/drawing/2014/main" id="{635C77C5-F5B4-43CF-AB2E-162EEE6892D5}"/>
              </a:ext>
            </a:extLst>
          </p:cNvPr>
          <p:cNvGrpSpPr/>
          <p:nvPr/>
        </p:nvGrpSpPr>
        <p:grpSpPr>
          <a:xfrm>
            <a:off x="8208096" y="3156924"/>
            <a:ext cx="2609327" cy="660278"/>
            <a:chOff x="5897422" y="1686203"/>
            <a:chExt cx="2609327" cy="660278"/>
          </a:xfrm>
        </p:grpSpPr>
        <p:sp>
          <p:nvSpPr>
            <p:cNvPr id="15" name="AutoShape 8">
              <a:extLst>
                <a:ext uri="{FF2B5EF4-FFF2-40B4-BE49-F238E27FC236}">
                  <a16:creationId xmlns:a16="http://schemas.microsoft.com/office/drawing/2014/main" id="{13DAA3AE-6C77-41C5-B746-F040ED152B89}"/>
                </a:ext>
              </a:extLst>
            </p:cNvPr>
            <p:cNvSpPr>
              <a:spLocks noChangeArrowheads="1"/>
            </p:cNvSpPr>
            <p:nvPr/>
          </p:nvSpPr>
          <p:spPr bwMode="auto">
            <a:xfrm>
              <a:off x="5995064" y="1922619"/>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dirty="0">
                  <a:solidFill>
                    <a:srgbClr val="0000FF"/>
                  </a:solidFill>
                  <a:latin typeface="Consolas" panose="020B0609020204030204" pitchFamily="49" charset="0"/>
                </a:rPr>
                <a:t>1,2,3</a:t>
              </a:r>
            </a:p>
          </p:txBody>
        </p:sp>
        <p:sp>
          <p:nvSpPr>
            <p:cNvPr id="16" name="Text Box 12">
              <a:extLst>
                <a:ext uri="{FF2B5EF4-FFF2-40B4-BE49-F238E27FC236}">
                  <a16:creationId xmlns:a16="http://schemas.microsoft.com/office/drawing/2014/main" id="{21A820FC-320E-4E2E-AE6C-E25C059DDD18}"/>
                </a:ext>
              </a:extLst>
            </p:cNvPr>
            <p:cNvSpPr txBox="1">
              <a:spLocks noChangeArrowheads="1"/>
            </p:cNvSpPr>
            <p:nvPr/>
          </p:nvSpPr>
          <p:spPr bwMode="auto">
            <a:xfrm>
              <a:off x="5897422" y="1686203"/>
              <a:ext cx="556563"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list</a:t>
              </a:r>
              <a:endParaRPr lang="nl-NL" sz="1200" b="1" dirty="0">
                <a:latin typeface="Courier New" pitchFamily="49" charset="0"/>
              </a:endParaRPr>
            </a:p>
          </p:txBody>
        </p:sp>
      </p:grpSp>
      <p:sp>
        <p:nvSpPr>
          <p:cNvPr id="17" name="AutoShape 8">
            <a:extLst>
              <a:ext uri="{FF2B5EF4-FFF2-40B4-BE49-F238E27FC236}">
                <a16:creationId xmlns:a16="http://schemas.microsoft.com/office/drawing/2014/main" id="{1FBBFAE7-17D8-4EF6-9902-E5036404F19B}"/>
              </a:ext>
            </a:extLst>
          </p:cNvPr>
          <p:cNvSpPr>
            <a:spLocks noChangeArrowheads="1"/>
          </p:cNvSpPr>
          <p:nvPr/>
        </p:nvSpPr>
        <p:spPr bwMode="auto">
          <a:xfrm>
            <a:off x="5131625" y="4443364"/>
            <a:ext cx="989430"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lgn="ctr">
              <a:buFontTx/>
              <a:buNone/>
            </a:pPr>
            <a:r>
              <a:rPr lang="nl-NL" b="1" dirty="0">
                <a:latin typeface="Courier New" pitchFamily="49" charset="0"/>
                <a:cs typeface="Courier New" pitchFamily="49" charset="0"/>
              </a:rPr>
              <a:t>b</a:t>
            </a:r>
          </a:p>
        </p:txBody>
      </p:sp>
      <p:cxnSp>
        <p:nvCxnSpPr>
          <p:cNvPr id="18" name="Rechte verbindingslijn met pijl 17">
            <a:extLst>
              <a:ext uri="{FF2B5EF4-FFF2-40B4-BE49-F238E27FC236}">
                <a16:creationId xmlns:a16="http://schemas.microsoft.com/office/drawing/2014/main" id="{D309188F-5D6C-41B5-AE0C-442E0B0E8EBE}"/>
              </a:ext>
            </a:extLst>
          </p:cNvPr>
          <p:cNvCxnSpPr>
            <a:cxnSpLocks/>
            <a:stCxn id="17" idx="3"/>
            <a:endCxn id="15" idx="1"/>
          </p:cNvCxnSpPr>
          <p:nvPr/>
        </p:nvCxnSpPr>
        <p:spPr bwMode="auto">
          <a:xfrm flipV="1">
            <a:off x="6121055" y="3605271"/>
            <a:ext cx="2184683" cy="1050024"/>
          </a:xfrm>
          <a:prstGeom prst="straightConnector1">
            <a:avLst/>
          </a:prstGeom>
          <a:noFill/>
          <a:ln w="15875" cap="flat" cmpd="sng" algn="ctr">
            <a:solidFill>
              <a:srgbClr val="3333CC"/>
            </a:solidFill>
            <a:prstDash val="solid"/>
            <a:round/>
            <a:headEnd type="none" w="med" len="med"/>
            <a:tailEnd type="triangle"/>
          </a:ln>
          <a:effectLst/>
        </p:spPr>
      </p:cxnSp>
      <p:sp>
        <p:nvSpPr>
          <p:cNvPr id="27" name="Tekstvak 26">
            <a:extLst>
              <a:ext uri="{FF2B5EF4-FFF2-40B4-BE49-F238E27FC236}">
                <a16:creationId xmlns:a16="http://schemas.microsoft.com/office/drawing/2014/main" id="{867D27D8-11D4-4876-B7F8-A09CB3AFF6F2}"/>
              </a:ext>
            </a:extLst>
          </p:cNvPr>
          <p:cNvSpPr txBox="1"/>
          <p:nvPr/>
        </p:nvSpPr>
        <p:spPr>
          <a:xfrm>
            <a:off x="7095110" y="3222041"/>
            <a:ext cx="318555" cy="369332"/>
          </a:xfrm>
          <a:prstGeom prst="rect">
            <a:avLst/>
          </a:prstGeom>
          <a:noFill/>
        </p:spPr>
        <p:txBody>
          <a:bodyPr wrap="square" rtlCol="0">
            <a:spAutoFit/>
          </a:bodyPr>
          <a:lstStyle/>
          <a:p>
            <a:r>
              <a:rPr lang="nl-BE" dirty="0"/>
              <a:t>=</a:t>
            </a:r>
          </a:p>
        </p:txBody>
      </p:sp>
      <p:sp>
        <p:nvSpPr>
          <p:cNvPr id="25" name="Rechthoek: afgeronde hoeken 24">
            <a:extLst>
              <a:ext uri="{FF2B5EF4-FFF2-40B4-BE49-F238E27FC236}">
                <a16:creationId xmlns:a16="http://schemas.microsoft.com/office/drawing/2014/main" id="{A1AECB1E-2407-428C-B1FE-8022A60EEDE4}"/>
              </a:ext>
            </a:extLst>
          </p:cNvPr>
          <p:cNvSpPr/>
          <p:nvPr/>
        </p:nvSpPr>
        <p:spPr>
          <a:xfrm>
            <a:off x="4593573" y="5572871"/>
            <a:ext cx="7005760" cy="919512"/>
          </a:xfrm>
          <a:prstGeom prst="roundRect">
            <a:avLst/>
          </a:prstGeom>
          <a:solidFill>
            <a:schemeClr val="bg1"/>
          </a:solidFill>
          <a:ln w="28575">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NL" sz="2000" dirty="0">
                <a:solidFill>
                  <a:schemeClr val="tx1"/>
                </a:solidFill>
                <a:cs typeface="Courier New" pitchFamily="49" charset="0"/>
              </a:rPr>
              <a:t>A new memory location will only be provided if a series is assigned its own values when it is created.</a:t>
            </a:r>
            <a:br>
              <a:rPr lang="nl-NL" sz="2000" dirty="0">
                <a:solidFill>
                  <a:schemeClr val="tx1"/>
                </a:solidFill>
                <a:cs typeface="Courier New" pitchFamily="49" charset="0"/>
              </a:rPr>
            </a:br>
            <a:r>
              <a:rPr lang="nl-NL" sz="2000" dirty="0">
                <a:solidFill>
                  <a:schemeClr val="tx1"/>
                </a:solidFill>
                <a:cs typeface="Courier New" pitchFamily="49" charset="0"/>
              </a:rPr>
              <a:t>Here b is an </a:t>
            </a:r>
            <a:r>
              <a:rPr lang="nl-NL" sz="2000" b="1" dirty="0">
                <a:solidFill>
                  <a:srgbClr val="4584B6"/>
                </a:solidFill>
                <a:cs typeface="Courier New" pitchFamily="49" charset="0"/>
              </a:rPr>
              <a:t>alias</a:t>
            </a:r>
            <a:r>
              <a:rPr lang="nl-NL" sz="2000" dirty="0">
                <a:solidFill>
                  <a:schemeClr val="tx1"/>
                </a:solidFill>
                <a:cs typeface="Courier New" pitchFamily="49" charset="0"/>
              </a:rPr>
              <a:t> for a.</a:t>
            </a:r>
          </a:p>
        </p:txBody>
      </p:sp>
      <p:sp>
        <p:nvSpPr>
          <p:cNvPr id="28" name="AutoShape 8">
            <a:extLst>
              <a:ext uri="{FF2B5EF4-FFF2-40B4-BE49-F238E27FC236}">
                <a16:creationId xmlns:a16="http://schemas.microsoft.com/office/drawing/2014/main" id="{F5E9C6B8-9B34-46AA-8A55-799624F82AAD}"/>
              </a:ext>
            </a:extLst>
          </p:cNvPr>
          <p:cNvSpPr>
            <a:spLocks noChangeArrowheads="1"/>
          </p:cNvSpPr>
          <p:nvPr/>
        </p:nvSpPr>
        <p:spPr bwMode="auto">
          <a:xfrm>
            <a:off x="8305737" y="3396294"/>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dirty="0">
                <a:solidFill>
                  <a:srgbClr val="0000FF"/>
                </a:solidFill>
                <a:latin typeface="Consolas" panose="020B0609020204030204" pitchFamily="49" charset="0"/>
              </a:rPr>
              <a:t>1,2,3,4</a:t>
            </a:r>
          </a:p>
        </p:txBody>
      </p:sp>
      <p:pic>
        <p:nvPicPr>
          <p:cNvPr id="19" name="Afbeelding 18">
            <a:extLst>
              <a:ext uri="{FF2B5EF4-FFF2-40B4-BE49-F238E27FC236}">
                <a16:creationId xmlns:a16="http://schemas.microsoft.com/office/drawing/2014/main" id="{07AF6949-BF17-4F76-99E7-F0C3C4514346}"/>
              </a:ext>
            </a:extLst>
          </p:cNvPr>
          <p:cNvPicPr>
            <a:picLocks noChangeAspect="1"/>
          </p:cNvPicPr>
          <p:nvPr/>
        </p:nvPicPr>
        <p:blipFill>
          <a:blip r:embed="rId5"/>
          <a:stretch>
            <a:fillRect/>
          </a:stretch>
        </p:blipFill>
        <p:spPr>
          <a:xfrm>
            <a:off x="960038" y="2704804"/>
            <a:ext cx="1806358" cy="4146137"/>
          </a:xfrm>
          <a:prstGeom prst="rect">
            <a:avLst/>
          </a:prstGeom>
        </p:spPr>
      </p:pic>
      <p:pic>
        <p:nvPicPr>
          <p:cNvPr id="5" name="Audio 4">
            <a:hlinkClick r:id="" action="ppaction://media"/>
            <a:extLst>
              <a:ext uri="{FF2B5EF4-FFF2-40B4-BE49-F238E27FC236}">
                <a16:creationId xmlns:a16="http://schemas.microsoft.com/office/drawing/2014/main" id="{89D51B68-8613-43B3-8046-8DC3218FE4E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287158562"/>
      </p:ext>
    </p:extLst>
  </p:cSld>
  <p:clrMapOvr>
    <a:masterClrMapping/>
  </p:clrMapOvr>
  <mc:AlternateContent xmlns:mc="http://schemas.openxmlformats.org/markup-compatibility/2006" xmlns:p14="http://schemas.microsoft.com/office/powerpoint/2010/main">
    <mc:Choice Requires="p14">
      <p:transition spd="slow" p14:dur="2000" advTm="83662"/>
    </mc:Choice>
    <mc:Fallback xmlns="">
      <p:transition spd="slow" advTm="83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par>
                                <p:cTn id="12" presetID="9"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dissolv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par>
                                <p:cTn id="28" presetID="1"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par>
                                <p:cTn id="40" presetID="1" presetClass="entr" presetSubtype="0"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6" fill="hold" display="0">
                  <p:stCondLst>
                    <p:cond delay="indefinite"/>
                  </p:stCondLst>
                  <p:endCondLst>
                    <p:cond evt="onStopAudio" delay="0">
                      <p:tgtEl>
                        <p:sldTgt/>
                      </p:tgtEl>
                    </p:cond>
                  </p:endCondLst>
                </p:cTn>
                <p:tgtEl>
                  <p:spTgt spid="5"/>
                </p:tgtEl>
              </p:cMediaNode>
            </p:audio>
          </p:childTnLst>
        </p:cTn>
      </p:par>
    </p:tnLst>
    <p:bldLst>
      <p:bldP spid="12" grpId="0" animBg="1"/>
      <p:bldP spid="17" grpId="0" animBg="1"/>
      <p:bldP spid="27" grpId="0"/>
      <p:bldP spid="25" grpId="0" animBg="1"/>
      <p:bldP spid="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E8C72D-FA77-4769-8D93-C8C19FE08158}"/>
              </a:ext>
            </a:extLst>
          </p:cNvPr>
          <p:cNvSpPr>
            <a:spLocks noGrp="1"/>
          </p:cNvSpPr>
          <p:nvPr>
            <p:ph type="title"/>
          </p:nvPr>
        </p:nvSpPr>
        <p:spPr/>
        <p:txBody>
          <a:bodyPr/>
          <a:lstStyle/>
          <a:p>
            <a:r>
              <a:rPr lang="nl-BE" dirty="0"/>
              <a:t>Collection data types</a:t>
            </a:r>
          </a:p>
        </p:txBody>
      </p:sp>
      <p:sp>
        <p:nvSpPr>
          <p:cNvPr id="3" name="Tijdelijke aanduiding voor inhoud 2">
            <a:extLst>
              <a:ext uri="{FF2B5EF4-FFF2-40B4-BE49-F238E27FC236}">
                <a16:creationId xmlns:a16="http://schemas.microsoft.com/office/drawing/2014/main" id="{000B7E13-A0C9-4005-A2E5-7E3A2981C7DB}"/>
              </a:ext>
            </a:extLst>
          </p:cNvPr>
          <p:cNvSpPr>
            <a:spLocks noGrp="1"/>
          </p:cNvSpPr>
          <p:nvPr>
            <p:ph idx="1"/>
          </p:nvPr>
        </p:nvSpPr>
        <p:spPr>
          <a:xfrm>
            <a:off x="582705" y="1550894"/>
            <a:ext cx="11291048" cy="5307106"/>
          </a:xfrm>
        </p:spPr>
        <p:txBody>
          <a:bodyPr>
            <a:normAutofit lnSpcReduction="10000"/>
          </a:bodyPr>
          <a:lstStyle/>
          <a:p>
            <a:pPr marL="0" indent="0">
              <a:buNone/>
            </a:pPr>
            <a:r>
              <a:rPr lang="en-US" dirty="0"/>
              <a:t>There are 4 collection data types in Python. We use them when we have </a:t>
            </a:r>
            <a:r>
              <a:rPr lang="nl-BE" dirty="0"/>
              <a:t>a </a:t>
            </a:r>
            <a:r>
              <a:rPr lang="nl-BE" dirty="0" err="1"/>
              <a:t>collection</a:t>
            </a:r>
            <a:r>
              <a:rPr lang="nl-BE" dirty="0"/>
              <a:t> of </a:t>
            </a:r>
            <a:r>
              <a:rPr lang="nl-BE" dirty="0" err="1"/>
              <a:t>objects</a:t>
            </a:r>
            <a:r>
              <a:rPr lang="nl-BE" dirty="0"/>
              <a:t> </a:t>
            </a:r>
            <a:r>
              <a:rPr lang="nl-BE" dirty="0" err="1"/>
              <a:t>that</a:t>
            </a:r>
            <a:r>
              <a:rPr lang="nl-BE" dirty="0"/>
              <a:t> we want </a:t>
            </a:r>
            <a:r>
              <a:rPr lang="nl-BE" dirty="0" err="1"/>
              <a:t>to</a:t>
            </a:r>
            <a:r>
              <a:rPr lang="nl-BE" dirty="0"/>
              <a:t> </a:t>
            </a:r>
            <a:r>
              <a:rPr lang="nl-BE" dirty="0" err="1"/>
              <a:t>address</a:t>
            </a:r>
            <a:r>
              <a:rPr lang="nl-BE" dirty="0"/>
              <a:t> as a </a:t>
            </a:r>
            <a:r>
              <a:rPr lang="nl-BE" dirty="0" err="1"/>
              <a:t>whole</a:t>
            </a:r>
            <a:r>
              <a:rPr lang="nl-BE" dirty="0"/>
              <a:t> in a program</a:t>
            </a:r>
            <a:endParaRPr lang="en-US" dirty="0"/>
          </a:p>
          <a:p>
            <a:pPr lvl="1"/>
            <a:r>
              <a:rPr lang="en-US" b="1" dirty="0"/>
              <a:t>List</a:t>
            </a:r>
            <a:r>
              <a:rPr lang="en-US" dirty="0"/>
              <a:t> is a collection which is ordered and changeable. </a:t>
            </a:r>
          </a:p>
          <a:p>
            <a:pPr lvl="1"/>
            <a:r>
              <a:rPr lang="en-US" b="1" dirty="0"/>
              <a:t>Tuple</a:t>
            </a:r>
            <a:r>
              <a:rPr lang="en-US" dirty="0"/>
              <a:t> is a collection which is ordered and unchangeable. </a:t>
            </a:r>
          </a:p>
          <a:p>
            <a:pPr lvl="1"/>
            <a:r>
              <a:rPr lang="en-US" b="1" dirty="0"/>
              <a:t>Set: </a:t>
            </a:r>
            <a:r>
              <a:rPr lang="en-US" dirty="0"/>
              <a:t>see chapter 10</a:t>
            </a:r>
          </a:p>
          <a:p>
            <a:pPr lvl="1"/>
            <a:r>
              <a:rPr lang="en-US" b="1" dirty="0"/>
              <a:t>Dictionary</a:t>
            </a:r>
            <a:r>
              <a:rPr lang="en-US" dirty="0"/>
              <a:t>: see chapter 10</a:t>
            </a:r>
          </a:p>
          <a:p>
            <a:r>
              <a:rPr lang="nl-BE" dirty="0" err="1"/>
              <a:t>Tuple</a:t>
            </a:r>
            <a:r>
              <a:rPr lang="nl-BE" dirty="0"/>
              <a:t> and List are </a:t>
            </a:r>
            <a:r>
              <a:rPr lang="nl-BE" dirty="0" err="1"/>
              <a:t>often</a:t>
            </a:r>
            <a:r>
              <a:rPr lang="nl-BE" dirty="0"/>
              <a:t> </a:t>
            </a:r>
            <a:r>
              <a:rPr lang="nl-BE" dirty="0" err="1"/>
              <a:t>called</a:t>
            </a:r>
            <a:r>
              <a:rPr lang="nl-BE" dirty="0"/>
              <a:t> </a:t>
            </a:r>
            <a:r>
              <a:rPr lang="nl-BE" i="1" dirty="0" err="1"/>
              <a:t>sequences</a:t>
            </a:r>
            <a:endParaRPr lang="nl-BE" dirty="0"/>
          </a:p>
          <a:p>
            <a:r>
              <a:rPr lang="nl-BE" dirty="0" err="1"/>
              <a:t>Examples</a:t>
            </a:r>
            <a:r>
              <a:rPr lang="nl-BE" dirty="0"/>
              <a:t> </a:t>
            </a:r>
          </a:p>
          <a:p>
            <a:pPr lvl="1"/>
            <a:r>
              <a:rPr lang="nl-BE" dirty="0"/>
              <a:t>a film collection</a:t>
            </a:r>
          </a:p>
          <a:p>
            <a:pPr lvl="1"/>
            <a:r>
              <a:rPr lang="nl-BE" dirty="0"/>
              <a:t>a stack of books</a:t>
            </a:r>
          </a:p>
          <a:p>
            <a:pPr lvl="1"/>
            <a:r>
              <a:rPr lang="nl-BE" dirty="0"/>
              <a:t>the days of the week</a:t>
            </a:r>
          </a:p>
          <a:p>
            <a:pPr lvl="1"/>
            <a:r>
              <a:rPr lang="nl-BE" dirty="0" err="1"/>
              <a:t>temperature</a:t>
            </a:r>
            <a:r>
              <a:rPr lang="nl-BE" dirty="0"/>
              <a:t> </a:t>
            </a:r>
            <a:r>
              <a:rPr lang="nl-BE" dirty="0" err="1"/>
              <a:t>measurements</a:t>
            </a:r>
            <a:r>
              <a:rPr lang="nl-BE" dirty="0"/>
              <a:t> of the past week</a:t>
            </a:r>
          </a:p>
          <a:p>
            <a:pPr lvl="1"/>
            <a:r>
              <a:rPr lang="nl-BE" dirty="0"/>
              <a:t>…</a:t>
            </a:r>
          </a:p>
          <a:p>
            <a:pPr marL="457200" lvl="1" indent="0">
              <a:buNone/>
            </a:pPr>
            <a:endParaRPr lang="nl-BE" dirty="0"/>
          </a:p>
          <a:p>
            <a:pPr lvl="1"/>
            <a:endParaRPr lang="nl-BE" dirty="0"/>
          </a:p>
          <a:p>
            <a:pPr lvl="1"/>
            <a:endParaRPr lang="nl-BE" dirty="0"/>
          </a:p>
        </p:txBody>
      </p:sp>
      <p:sp>
        <p:nvSpPr>
          <p:cNvPr id="4" name="Tijdelijke aanduiding voor dianummer 3">
            <a:extLst>
              <a:ext uri="{FF2B5EF4-FFF2-40B4-BE49-F238E27FC236}">
                <a16:creationId xmlns:a16="http://schemas.microsoft.com/office/drawing/2014/main" id="{864692CC-7E4A-47DC-A414-19CE74829F19}"/>
              </a:ext>
            </a:extLst>
          </p:cNvPr>
          <p:cNvSpPr>
            <a:spLocks noGrp="1"/>
          </p:cNvSpPr>
          <p:nvPr>
            <p:ph type="sldNum" sz="quarter" idx="12"/>
          </p:nvPr>
        </p:nvSpPr>
        <p:spPr/>
        <p:txBody>
          <a:bodyPr/>
          <a:lstStyle/>
          <a:p>
            <a:fld id="{FE1B3154-47D9-4402-8EDB-E791933DC0B9}" type="slidenum">
              <a:rPr lang="nl-BE" smtClean="0"/>
              <a:pPr/>
              <a:t>3</a:t>
            </a:fld>
            <a:endParaRPr lang="nl-BE" dirty="0"/>
          </a:p>
        </p:txBody>
      </p:sp>
      <p:pic>
        <p:nvPicPr>
          <p:cNvPr id="6" name="Audio 5">
            <a:hlinkClick r:id="" action="ppaction://media"/>
            <a:extLst>
              <a:ext uri="{FF2B5EF4-FFF2-40B4-BE49-F238E27FC236}">
                <a16:creationId xmlns:a16="http://schemas.microsoft.com/office/drawing/2014/main" id="{A03BC9E1-6B45-45AB-9DBA-F4A224ADF6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31006325"/>
      </p:ext>
    </p:extLst>
  </p:cSld>
  <p:clrMapOvr>
    <a:masterClrMapping/>
  </p:clrMapOvr>
  <mc:AlternateContent xmlns:mc="http://schemas.openxmlformats.org/markup-compatibility/2006" xmlns:p14="http://schemas.microsoft.com/office/powerpoint/2010/main">
    <mc:Choice Requires="p14">
      <p:transition spd="slow" p14:dur="2000" advTm="53081"/>
    </mc:Choice>
    <mc:Fallback xmlns="">
      <p:transition spd="slow" advTm="53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ep 26">
            <a:extLst>
              <a:ext uri="{FF2B5EF4-FFF2-40B4-BE49-F238E27FC236}">
                <a16:creationId xmlns:a16="http://schemas.microsoft.com/office/drawing/2014/main" id="{43D7E2C6-CD39-42B5-A007-90A346B6429B}"/>
              </a:ext>
            </a:extLst>
          </p:cNvPr>
          <p:cNvGrpSpPr/>
          <p:nvPr/>
        </p:nvGrpSpPr>
        <p:grpSpPr>
          <a:xfrm>
            <a:off x="5082915" y="2285237"/>
            <a:ext cx="770980" cy="377453"/>
            <a:chOff x="4928781" y="2088061"/>
            <a:chExt cx="770980" cy="375920"/>
          </a:xfrm>
        </p:grpSpPr>
        <p:sp>
          <p:nvSpPr>
            <p:cNvPr id="6" name="Ovaal 5">
              <a:extLst>
                <a:ext uri="{FF2B5EF4-FFF2-40B4-BE49-F238E27FC236}">
                  <a16:creationId xmlns:a16="http://schemas.microsoft.com/office/drawing/2014/main" id="{64D5095F-F4D8-4154-AAA8-F719184FAC9C}"/>
                </a:ext>
              </a:extLst>
            </p:cNvPr>
            <p:cNvSpPr/>
            <p:nvPr/>
          </p:nvSpPr>
          <p:spPr>
            <a:xfrm>
              <a:off x="5059681" y="2088061"/>
              <a:ext cx="640080" cy="375920"/>
            </a:xfrm>
            <a:prstGeom prst="ellipse">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9" name="Verbindingslijn: gekromd 8">
              <a:extLst>
                <a:ext uri="{FF2B5EF4-FFF2-40B4-BE49-F238E27FC236}">
                  <a16:creationId xmlns:a16="http://schemas.microsoft.com/office/drawing/2014/main" id="{EF5FEECC-4F8C-47B3-9F9F-1EACC29B5473}"/>
                </a:ext>
              </a:extLst>
            </p:cNvPr>
            <p:cNvCxnSpPr>
              <a:cxnSpLocks/>
              <a:stCxn id="6" idx="5"/>
            </p:cNvCxnSpPr>
            <p:nvPr/>
          </p:nvCxnSpPr>
          <p:spPr>
            <a:xfrm rot="5400000">
              <a:off x="5239876" y="2097834"/>
              <a:ext cx="55052" cy="677242"/>
            </a:xfrm>
            <a:prstGeom prst="curvedConnector4">
              <a:avLst>
                <a:gd name="adj1" fmla="val 415244"/>
                <a:gd name="adj2" fmla="val 90336"/>
              </a:avLst>
            </a:prstGeom>
            <a:ln w="38100">
              <a:solidFill>
                <a:srgbClr val="D5AD42"/>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ijdelijke aanduiding voor inhoud 2">
            <a:extLst>
              <a:ext uri="{FF2B5EF4-FFF2-40B4-BE49-F238E27FC236}">
                <a16:creationId xmlns:a16="http://schemas.microsoft.com/office/drawing/2014/main" id="{06F80DCA-16EB-4D4D-812D-EF948AC2DF26}"/>
              </a:ext>
            </a:extLst>
          </p:cNvPr>
          <p:cNvSpPr>
            <a:spLocks noGrp="1"/>
          </p:cNvSpPr>
          <p:nvPr>
            <p:ph idx="1"/>
          </p:nvPr>
        </p:nvSpPr>
        <p:spPr>
          <a:xfrm>
            <a:off x="535835" y="1608825"/>
            <a:ext cx="11291048" cy="4626069"/>
          </a:xfrm>
        </p:spPr>
        <p:txBody>
          <a:bodyPr/>
          <a:lstStyle/>
          <a:p>
            <a:pPr>
              <a:lnSpc>
                <a:spcPct val="150000"/>
              </a:lnSpc>
            </a:pPr>
            <a:r>
              <a:rPr lang="nl-BE" dirty="0"/>
              <a:t>1 List </a:t>
            </a:r>
            <a:r>
              <a:rPr lang="nl-BE" dirty="0" err="1"/>
              <a:t>with</a:t>
            </a:r>
            <a:r>
              <a:rPr lang="nl-BE" dirty="0"/>
              <a:t> </a:t>
            </a:r>
            <a:r>
              <a:rPr lang="nl-BE" dirty="0" err="1"/>
              <a:t>hours</a:t>
            </a:r>
            <a:r>
              <a:rPr lang="nl-BE" dirty="0"/>
              <a:t> of lessons per day</a:t>
            </a:r>
          </a:p>
          <a:p>
            <a:pPr marL="0" indent="0">
              <a:buNone/>
            </a:pPr>
            <a:endParaRPr lang="nl-BE" dirty="0"/>
          </a:p>
          <a:p>
            <a:r>
              <a:rPr lang="nl-BE" dirty="0"/>
              <a:t>By using </a:t>
            </a:r>
            <a:r>
              <a:rPr lang="nl-BE" dirty="0" err="1"/>
              <a:t>nested</a:t>
            </a:r>
            <a:r>
              <a:rPr lang="nl-BE" dirty="0"/>
              <a:t> </a:t>
            </a:r>
            <a:r>
              <a:rPr lang="nl-BE" dirty="0" err="1"/>
              <a:t>lists</a:t>
            </a:r>
            <a:r>
              <a:rPr lang="nl-BE" dirty="0"/>
              <a:t> </a:t>
            </a:r>
            <a:r>
              <a:rPr lang="nl-BE" dirty="0" err="1"/>
              <a:t>it’s</a:t>
            </a:r>
            <a:r>
              <a:rPr lang="nl-BE" dirty="0"/>
              <a:t> more clear which data </a:t>
            </a:r>
            <a:r>
              <a:rPr lang="nl-BE" dirty="0" err="1"/>
              <a:t>belongs</a:t>
            </a:r>
            <a:r>
              <a:rPr lang="nl-BE" dirty="0"/>
              <a:t> </a:t>
            </a:r>
            <a:r>
              <a:rPr lang="nl-BE" dirty="0" err="1"/>
              <a:t>together</a:t>
            </a:r>
            <a:r>
              <a:rPr lang="nl-BE" dirty="0"/>
              <a:t>. The </a:t>
            </a:r>
            <a:r>
              <a:rPr lang="nl-BE" dirty="0" err="1"/>
              <a:t>result</a:t>
            </a:r>
            <a:r>
              <a:rPr lang="nl-BE" dirty="0"/>
              <a:t> is a </a:t>
            </a:r>
            <a:r>
              <a:rPr lang="nl-BE" dirty="0" err="1"/>
              <a:t>nested</a:t>
            </a:r>
            <a:r>
              <a:rPr lang="nl-BE" dirty="0"/>
              <a:t> list </a:t>
            </a:r>
            <a:r>
              <a:rPr lang="nl-BE" dirty="0" err="1"/>
              <a:t>where</a:t>
            </a:r>
            <a:r>
              <a:rPr lang="nl-BE" dirty="0"/>
              <a:t> </a:t>
            </a:r>
            <a:r>
              <a:rPr lang="nl-BE" dirty="0" err="1"/>
              <a:t>each</a:t>
            </a:r>
            <a:r>
              <a:rPr lang="nl-BE" dirty="0"/>
              <a:t> element in </a:t>
            </a:r>
            <a:r>
              <a:rPr lang="nl-BE" dirty="0" err="1"/>
              <a:t>that</a:t>
            </a:r>
            <a:r>
              <a:rPr lang="nl-BE" dirty="0"/>
              <a:t> list is a list </a:t>
            </a:r>
            <a:r>
              <a:rPr lang="nl-BE" dirty="0" err="1"/>
              <a:t>itself</a:t>
            </a:r>
            <a:r>
              <a:rPr lang="nl-BE" dirty="0"/>
              <a:t>.</a:t>
            </a:r>
          </a:p>
        </p:txBody>
      </p:sp>
      <p:sp>
        <p:nvSpPr>
          <p:cNvPr id="2" name="Titel 1">
            <a:extLst>
              <a:ext uri="{FF2B5EF4-FFF2-40B4-BE49-F238E27FC236}">
                <a16:creationId xmlns:a16="http://schemas.microsoft.com/office/drawing/2014/main" id="{38C7DD88-5ABC-4DD9-A0B0-CF184FB61326}"/>
              </a:ext>
            </a:extLst>
          </p:cNvPr>
          <p:cNvSpPr>
            <a:spLocks noGrp="1"/>
          </p:cNvSpPr>
          <p:nvPr>
            <p:ph type="title"/>
          </p:nvPr>
        </p:nvSpPr>
        <p:spPr/>
        <p:txBody>
          <a:bodyPr/>
          <a:lstStyle/>
          <a:p>
            <a:r>
              <a:rPr lang="nl-BE" dirty="0"/>
              <a:t>Nested sequences </a:t>
            </a:r>
            <a:r>
              <a:rPr lang="nl-BE" sz="3200" dirty="0"/>
              <a:t>(List and </a:t>
            </a:r>
            <a:r>
              <a:rPr lang="nl-BE" sz="3200" dirty="0" err="1"/>
              <a:t>Tuple</a:t>
            </a:r>
            <a:r>
              <a:rPr lang="nl-BE" sz="3200" dirty="0"/>
              <a:t>)</a:t>
            </a:r>
            <a:endParaRPr lang="nl-BE" dirty="0"/>
          </a:p>
        </p:txBody>
      </p:sp>
      <p:sp>
        <p:nvSpPr>
          <p:cNvPr id="4" name="Tijdelijke aanduiding voor dianummer 3">
            <a:extLst>
              <a:ext uri="{FF2B5EF4-FFF2-40B4-BE49-F238E27FC236}">
                <a16:creationId xmlns:a16="http://schemas.microsoft.com/office/drawing/2014/main" id="{3FE1C4EC-723B-451B-9CE5-4AB5C4E09E57}"/>
              </a:ext>
            </a:extLst>
          </p:cNvPr>
          <p:cNvSpPr>
            <a:spLocks noGrp="1"/>
          </p:cNvSpPr>
          <p:nvPr>
            <p:ph type="sldNum" sz="quarter" idx="12"/>
          </p:nvPr>
        </p:nvSpPr>
        <p:spPr/>
        <p:txBody>
          <a:bodyPr/>
          <a:lstStyle/>
          <a:p>
            <a:fld id="{FE1B3154-47D9-4402-8EDB-E791933DC0B9}" type="slidenum">
              <a:rPr lang="nl-BE" smtClean="0"/>
              <a:pPr/>
              <a:t>30</a:t>
            </a:fld>
            <a:endParaRPr lang="nl-BE" dirty="0"/>
          </a:p>
        </p:txBody>
      </p:sp>
      <p:pic>
        <p:nvPicPr>
          <p:cNvPr id="8" name="Afbeelding 7">
            <a:extLst>
              <a:ext uri="{FF2B5EF4-FFF2-40B4-BE49-F238E27FC236}">
                <a16:creationId xmlns:a16="http://schemas.microsoft.com/office/drawing/2014/main" id="{81452100-E0B2-446F-805C-20465142E331}"/>
              </a:ext>
            </a:extLst>
          </p:cNvPr>
          <p:cNvPicPr>
            <a:picLocks noChangeAspect="1"/>
          </p:cNvPicPr>
          <p:nvPr/>
        </p:nvPicPr>
        <p:blipFill>
          <a:blip r:embed="rId4"/>
          <a:stretch>
            <a:fillRect/>
          </a:stretch>
        </p:blipFill>
        <p:spPr>
          <a:xfrm>
            <a:off x="9130553" y="4621191"/>
            <a:ext cx="1430767" cy="2113335"/>
          </a:xfrm>
          <a:prstGeom prst="rect">
            <a:avLst/>
          </a:prstGeom>
          <a:ln>
            <a:solidFill>
              <a:schemeClr val="bg1">
                <a:lumMod val="75000"/>
              </a:schemeClr>
            </a:solidFill>
          </a:ln>
        </p:spPr>
      </p:pic>
      <p:sp>
        <p:nvSpPr>
          <p:cNvPr id="11" name="Rectangle 1">
            <a:extLst>
              <a:ext uri="{FF2B5EF4-FFF2-40B4-BE49-F238E27FC236}">
                <a16:creationId xmlns:a16="http://schemas.microsoft.com/office/drawing/2014/main" id="{045BA153-E375-40B9-A904-6E8A81569BF9}"/>
              </a:ext>
            </a:extLst>
          </p:cNvPr>
          <p:cNvSpPr>
            <a:spLocks noChangeArrowheads="1"/>
          </p:cNvSpPr>
          <p:nvPr/>
        </p:nvSpPr>
        <p:spPr bwMode="auto">
          <a:xfrm>
            <a:off x="880450" y="3816217"/>
            <a:ext cx="10695557" cy="2031325"/>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a:ln>
                  <a:noFill/>
                </a:ln>
                <a:solidFill>
                  <a:srgbClr val="000000"/>
                </a:solidFill>
                <a:effectLst/>
                <a:latin typeface="Consolas" panose="020B0609020204030204" pitchFamily="49" charset="0"/>
              </a:rPr>
              <a:t>hours_school_day = [[</a:t>
            </a:r>
            <a:r>
              <a:rPr kumimoji="0" lang="nl-BE" altLang="nl-BE" b="1" i="0" u="none" strike="noStrike" cap="none" normalizeH="0" baseline="0" dirty="0">
                <a:ln>
                  <a:noFill/>
                </a:ln>
                <a:solidFill>
                  <a:srgbClr val="008080"/>
                </a:solidFill>
                <a:effectLst/>
                <a:latin typeface="Consolas" panose="020B0609020204030204" pitchFamily="49" charset="0"/>
              </a:rPr>
              <a:t>'Mon'</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6</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'Tue'</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4.5</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'Wed'</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3</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'Thu'</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0</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'Fri'</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4.5</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i="0" u="none" strike="noStrike" cap="none" normalizeH="0" baseline="0" dirty="0">
                <a:ln>
                  <a:noFill/>
                </a:ln>
                <a:solidFill>
                  <a:srgbClr val="000080"/>
                </a:solidFill>
                <a:effectLst/>
                <a:latin typeface="Consolas" panose="020B0609020204030204" pitchFamily="49" charset="0"/>
              </a:rPr>
              <a:t>print</a:t>
            </a:r>
            <a:r>
              <a:rPr kumimoji="0" lang="nl-BE" altLang="nl-BE" i="0" u="none" strike="noStrike" cap="none" normalizeH="0" baseline="0" dirty="0">
                <a:ln>
                  <a:noFill/>
                </a:ln>
                <a:solidFill>
                  <a:srgbClr val="000000"/>
                </a:solidFill>
                <a:effectLst/>
                <a:latin typeface="Consolas" panose="020B0609020204030204" pitchFamily="49" charset="0"/>
              </a:rPr>
              <a:t>(</a:t>
            </a:r>
            <a:r>
              <a:rPr kumimoji="0" lang="nl-BE" altLang="nl-BE" i="0" u="none" strike="noStrike" cap="none" normalizeH="0" baseline="0" dirty="0">
                <a:ln>
                  <a:noFill/>
                </a:ln>
                <a:solidFill>
                  <a:srgbClr val="008080"/>
                </a:solidFill>
                <a:effectLst/>
                <a:latin typeface="Consolas" panose="020B0609020204030204" pitchFamily="49" charset="0"/>
              </a:rPr>
              <a:t>'Day'</a:t>
            </a:r>
            <a:r>
              <a:rPr kumimoji="0" lang="nl-BE" altLang="nl-BE" i="0" u="none" strike="noStrike" cap="none" normalizeH="0" baseline="0" dirty="0">
                <a:ln>
                  <a:noFill/>
                </a:ln>
                <a:solidFill>
                  <a:srgbClr val="000000"/>
                </a:solidFill>
                <a:effectLst/>
                <a:latin typeface="Consolas" panose="020B0609020204030204" pitchFamily="49" charset="0"/>
              </a:rPr>
              <a:t>, </a:t>
            </a:r>
            <a:r>
              <a:rPr kumimoji="0" lang="nl-BE" altLang="nl-BE" i="0" u="none" strike="noStrike" cap="none" normalizeH="0" baseline="0" dirty="0">
                <a:ln>
                  <a:noFill/>
                </a:ln>
                <a:solidFill>
                  <a:srgbClr val="008080"/>
                </a:solidFill>
                <a:effectLst/>
                <a:latin typeface="Consolas" panose="020B0609020204030204" pitchFamily="49" charset="0"/>
              </a:rPr>
              <a:t>'Hours'</a:t>
            </a:r>
            <a:r>
              <a:rPr kumimoji="0" lang="nl-BE" altLang="nl-BE" i="0" u="none" strike="noStrike" cap="none" normalizeH="0" baseline="0" dirty="0">
                <a:ln>
                  <a:noFill/>
                </a:ln>
                <a:solidFill>
                  <a:srgbClr val="000000"/>
                </a:solidFill>
                <a:effectLst/>
                <a:latin typeface="Consolas" panose="020B0609020204030204" pitchFamily="49" charset="0"/>
              </a:rPr>
              <a:t>, </a:t>
            </a:r>
            <a:r>
              <a:rPr kumimoji="0" lang="nl-BE" altLang="nl-BE" i="0" u="none" strike="noStrike" cap="none" normalizeH="0" baseline="0" dirty="0">
                <a:ln>
                  <a:noFill/>
                </a:ln>
                <a:solidFill>
                  <a:srgbClr val="660099"/>
                </a:solidFill>
                <a:effectLst/>
                <a:latin typeface="Consolas" panose="020B0609020204030204" pitchFamily="49" charset="0"/>
              </a:rPr>
              <a:t>sep</a:t>
            </a:r>
            <a:r>
              <a:rPr kumimoji="0" lang="nl-BE" altLang="nl-BE" i="0" u="none" strike="noStrike" cap="none" normalizeH="0" baseline="0" dirty="0">
                <a:ln>
                  <a:noFill/>
                </a:ln>
                <a:solidFill>
                  <a:srgbClr val="000000"/>
                </a:solidFill>
                <a:effectLst/>
                <a:latin typeface="Consolas" panose="020B0609020204030204" pitchFamily="49" charset="0"/>
              </a:rPr>
              <a:t>=</a:t>
            </a:r>
            <a:r>
              <a:rPr kumimoji="0" lang="nl-BE" altLang="nl-BE" i="0" u="none" strike="noStrike" cap="none" normalizeH="0" baseline="0" dirty="0">
                <a:ln>
                  <a:noFill/>
                </a:ln>
                <a:solidFill>
                  <a:srgbClr val="008080"/>
                </a:solidFill>
                <a:effectLst/>
                <a:latin typeface="Consolas" panose="020B0609020204030204" pitchFamily="49" charset="0"/>
              </a:rPr>
              <a:t>'</a:t>
            </a:r>
            <a:r>
              <a:rPr kumimoji="0" lang="nl-BE" altLang="nl-BE" i="0" u="none" strike="noStrike" cap="none" normalizeH="0" baseline="0" dirty="0">
                <a:ln>
                  <a:noFill/>
                </a:ln>
                <a:solidFill>
                  <a:srgbClr val="000080"/>
                </a:solidFill>
                <a:effectLst/>
                <a:latin typeface="Consolas" panose="020B0609020204030204" pitchFamily="49" charset="0"/>
              </a:rPr>
              <a:t>\t</a:t>
            </a:r>
            <a:r>
              <a:rPr kumimoji="0" lang="nl-BE" altLang="nl-BE" i="0" u="none" strike="noStrike" cap="none" normalizeH="0" baseline="0" dirty="0">
                <a:ln>
                  <a:noFill/>
                </a:ln>
                <a:solidFill>
                  <a:srgbClr val="008080"/>
                </a:solidFill>
                <a:effectLst/>
                <a:latin typeface="Consolas" panose="020B0609020204030204" pitchFamily="49" charset="0"/>
              </a:rPr>
              <a:t>'</a:t>
            </a:r>
            <a:r>
              <a:rPr kumimoji="0" lang="nl-BE" altLang="nl-BE" i="0" u="none" strike="noStrike" cap="none" normalizeH="0" baseline="0" dirty="0">
                <a:ln>
                  <a:noFill/>
                </a:ln>
                <a:solidFill>
                  <a:srgbClr val="000000"/>
                </a:solidFill>
                <a:effectLst/>
                <a:latin typeface="Consolas" panose="020B0609020204030204" pitchFamily="49" charset="0"/>
              </a:rPr>
              <a:t>)</a:t>
            </a:r>
            <a:br>
              <a:rPr kumimoji="0" lang="nl-BE" altLang="nl-BE" i="0" u="none" strike="noStrike" cap="none" normalizeH="0" baseline="0" dirty="0">
                <a:ln>
                  <a:noFill/>
                </a:ln>
                <a:solidFill>
                  <a:srgbClr val="000000"/>
                </a:solidFill>
                <a:effectLst/>
                <a:latin typeface="Consolas" panose="020B0609020204030204" pitchFamily="49" charset="0"/>
              </a:rPr>
            </a:br>
            <a:r>
              <a:rPr kumimoji="0" lang="nl-BE" altLang="nl-BE" i="0" u="none" strike="noStrike" cap="none" normalizeH="0" baseline="0" dirty="0">
                <a:ln>
                  <a:noFill/>
                </a:ln>
                <a:solidFill>
                  <a:srgbClr val="000080"/>
                </a:solidFill>
                <a:effectLst/>
                <a:latin typeface="Consolas" panose="020B0609020204030204" pitchFamily="49" charset="0"/>
              </a:rPr>
              <a:t>for</a:t>
            </a:r>
            <a:r>
              <a:rPr lang="nl-BE" altLang="nl-BE" dirty="0">
                <a:solidFill>
                  <a:srgbClr val="000080"/>
                </a:solidFill>
                <a:latin typeface="Consolas" panose="020B0609020204030204" pitchFamily="49" charset="0"/>
              </a:rPr>
              <a:t> </a:t>
            </a:r>
            <a:r>
              <a:rPr kumimoji="0" lang="nl-BE" altLang="nl-BE" i="0" u="none" strike="noStrike" cap="none" normalizeH="0" baseline="0" dirty="0">
                <a:ln>
                  <a:noFill/>
                </a:ln>
                <a:solidFill>
                  <a:srgbClr val="000000"/>
                </a:solidFill>
                <a:effectLst/>
                <a:latin typeface="Consolas" panose="020B0609020204030204" pitchFamily="49" charset="0"/>
              </a:rPr>
              <a:t>day_hours </a:t>
            </a:r>
            <a:r>
              <a:rPr kumimoji="0" lang="nl-BE" altLang="nl-BE" i="0" u="none" strike="noStrike" cap="none" normalizeH="0" baseline="0" dirty="0">
                <a:ln>
                  <a:noFill/>
                </a:ln>
                <a:solidFill>
                  <a:srgbClr val="000080"/>
                </a:solidFill>
                <a:effectLst/>
                <a:latin typeface="Consolas" panose="020B0609020204030204" pitchFamily="49" charset="0"/>
              </a:rPr>
              <a:t>in </a:t>
            </a:r>
            <a:r>
              <a:rPr kumimoji="0" lang="nl-BE" altLang="nl-BE" i="0" u="none" strike="noStrike" cap="none" normalizeH="0" baseline="0" dirty="0">
                <a:ln>
                  <a:noFill/>
                </a:ln>
                <a:solidFill>
                  <a:srgbClr val="000000"/>
                </a:solidFill>
                <a:effectLst/>
                <a:latin typeface="Consolas" panose="020B0609020204030204" pitchFamily="49" charset="0"/>
              </a:rPr>
              <a:t>hours_school_day:</a:t>
            </a:r>
            <a:br>
              <a:rPr kumimoji="0" lang="nl-BE" altLang="nl-BE" i="0" u="none" strike="noStrike" cap="none" normalizeH="0" baseline="0" dirty="0">
                <a:ln>
                  <a:noFill/>
                </a:ln>
                <a:solidFill>
                  <a:srgbClr val="000000"/>
                </a:solidFill>
                <a:effectLst/>
                <a:latin typeface="Consolas" panose="020B0609020204030204" pitchFamily="49" charset="0"/>
              </a:rPr>
            </a:br>
            <a:r>
              <a:rPr lang="nl-BE" altLang="nl-BE" dirty="0">
                <a:solidFill>
                  <a:srgbClr val="000000"/>
                </a:solidFill>
                <a:latin typeface="Consolas" panose="020B0609020204030204" pitchFamily="49" charset="0"/>
              </a:rPr>
              <a:t>    </a:t>
            </a:r>
            <a:r>
              <a:rPr lang="nl-BE" altLang="nl-BE" dirty="0">
                <a:solidFill>
                  <a:srgbClr val="000080"/>
                </a:solidFill>
                <a:latin typeface="Consolas" panose="020B0609020204030204" pitchFamily="49" charset="0"/>
              </a:rPr>
              <a:t>for </a:t>
            </a:r>
            <a:r>
              <a:rPr lang="nl-BE" altLang="nl-BE" dirty="0">
                <a:solidFill>
                  <a:srgbClr val="000000"/>
                </a:solidFill>
                <a:latin typeface="Consolas" panose="020B0609020204030204" pitchFamily="49" charset="0"/>
              </a:rPr>
              <a:t>item </a:t>
            </a:r>
            <a:r>
              <a:rPr lang="nl-BE" altLang="nl-BE" dirty="0">
                <a:solidFill>
                  <a:srgbClr val="000080"/>
                </a:solidFill>
                <a:latin typeface="Consolas" panose="020B0609020204030204" pitchFamily="49" charset="0"/>
              </a:rPr>
              <a:t>in </a:t>
            </a:r>
            <a:r>
              <a:rPr lang="nl-BE" altLang="nl-BE" dirty="0">
                <a:solidFill>
                  <a:srgbClr val="000000"/>
                </a:solidFill>
                <a:latin typeface="Consolas" panose="020B0609020204030204" pitchFamily="49" charset="0"/>
              </a:rPr>
              <a:t>day_hours:</a:t>
            </a:r>
            <a:br>
              <a:rPr lang="nl-BE" altLang="nl-BE" dirty="0">
                <a:solidFill>
                  <a:srgbClr val="000000"/>
                </a:solidFill>
                <a:latin typeface="Consolas" panose="020B0609020204030204" pitchFamily="49" charset="0"/>
              </a:rPr>
            </a:br>
            <a:r>
              <a:rPr kumimoji="0" lang="nl-BE" altLang="nl-BE" i="0" u="none" strike="noStrike" cap="none" normalizeH="0" baseline="0" dirty="0">
                <a:ln>
                  <a:noFill/>
                </a:ln>
                <a:solidFill>
                  <a:srgbClr val="000000"/>
                </a:solidFill>
                <a:effectLst/>
                <a:latin typeface="Consolas" panose="020B0609020204030204" pitchFamily="49" charset="0"/>
              </a:rPr>
              <a:t>        </a:t>
            </a:r>
            <a:r>
              <a:rPr kumimoji="0" lang="nl-BE" altLang="nl-BE" i="0" u="none" strike="noStrike" cap="none" normalizeH="0" baseline="0" dirty="0">
                <a:ln>
                  <a:noFill/>
                </a:ln>
                <a:solidFill>
                  <a:srgbClr val="000080"/>
                </a:solidFill>
                <a:effectLst/>
                <a:latin typeface="Consolas" panose="020B0609020204030204" pitchFamily="49" charset="0"/>
              </a:rPr>
              <a:t>print</a:t>
            </a:r>
            <a:r>
              <a:rPr kumimoji="0" lang="nl-BE" altLang="nl-BE" i="0" u="none" strike="noStrike" cap="none" normalizeH="0" baseline="0" dirty="0">
                <a:ln>
                  <a:noFill/>
                </a:ln>
                <a:solidFill>
                  <a:srgbClr val="000000"/>
                </a:solidFill>
                <a:effectLst/>
                <a:latin typeface="Consolas" panose="020B0609020204030204" pitchFamily="49" charset="0"/>
              </a:rPr>
              <a:t>(item, </a:t>
            </a:r>
            <a:r>
              <a:rPr kumimoji="0" lang="nl-BE" altLang="nl-BE" i="0" u="none" strike="noStrike" cap="none" normalizeH="0" baseline="0" dirty="0">
                <a:ln>
                  <a:noFill/>
                </a:ln>
                <a:solidFill>
                  <a:srgbClr val="660099"/>
                </a:solidFill>
                <a:effectLst/>
                <a:latin typeface="Consolas" panose="020B0609020204030204" pitchFamily="49" charset="0"/>
              </a:rPr>
              <a:t>end</a:t>
            </a:r>
            <a:r>
              <a:rPr kumimoji="0" lang="nl-BE" altLang="nl-BE" i="0" u="none" strike="noStrike" cap="none" normalizeH="0" baseline="0" dirty="0">
                <a:ln>
                  <a:noFill/>
                </a:ln>
                <a:solidFill>
                  <a:srgbClr val="000000"/>
                </a:solidFill>
                <a:effectLst/>
                <a:latin typeface="Consolas" panose="020B0609020204030204" pitchFamily="49" charset="0"/>
              </a:rPr>
              <a:t>=</a:t>
            </a:r>
            <a:r>
              <a:rPr kumimoji="0" lang="nl-BE" altLang="nl-BE" i="0" u="none" strike="noStrike" cap="none" normalizeH="0" baseline="0" dirty="0">
                <a:ln>
                  <a:noFill/>
                </a:ln>
                <a:solidFill>
                  <a:srgbClr val="008080"/>
                </a:solidFill>
                <a:effectLst/>
                <a:latin typeface="Consolas" panose="020B0609020204030204" pitchFamily="49" charset="0"/>
              </a:rPr>
              <a:t>'</a:t>
            </a:r>
            <a:r>
              <a:rPr kumimoji="0" lang="nl-BE" altLang="nl-BE" i="0" u="none" strike="noStrike" cap="none" normalizeH="0" baseline="0" dirty="0">
                <a:ln>
                  <a:noFill/>
                </a:ln>
                <a:solidFill>
                  <a:srgbClr val="000080"/>
                </a:solidFill>
                <a:effectLst/>
                <a:latin typeface="Consolas" panose="020B0609020204030204" pitchFamily="49" charset="0"/>
              </a:rPr>
              <a:t>\t</a:t>
            </a:r>
            <a:r>
              <a:rPr kumimoji="0" lang="nl-BE" altLang="nl-BE" i="0" u="none" strike="noStrike" cap="none" normalizeH="0" baseline="0" dirty="0">
                <a:ln>
                  <a:noFill/>
                </a:ln>
                <a:solidFill>
                  <a:srgbClr val="008080"/>
                </a:solidFill>
                <a:effectLst/>
                <a:latin typeface="Consolas" panose="020B0609020204030204" pitchFamily="49" charset="0"/>
              </a:rPr>
              <a:t>'</a:t>
            </a:r>
            <a:r>
              <a:rPr kumimoji="0" lang="nl-BE" altLang="nl-BE" i="0" u="none" strike="noStrike" cap="none" normalizeH="0" baseline="0" dirty="0">
                <a:ln>
                  <a:noFill/>
                </a:ln>
                <a:solidFill>
                  <a:srgbClr val="000000"/>
                </a:solidFill>
                <a:effectLst/>
                <a:latin typeface="Consolas" panose="020B0609020204030204" pitchFamily="49" charset="0"/>
              </a:rPr>
              <a:t>)</a:t>
            </a:r>
            <a:br>
              <a:rPr kumimoji="0" lang="nl-BE" altLang="nl-BE" i="0" u="none" strike="noStrike" cap="none" normalizeH="0" baseline="0" dirty="0">
                <a:ln>
                  <a:noFill/>
                </a:ln>
                <a:solidFill>
                  <a:srgbClr val="000000"/>
                </a:solidFill>
                <a:effectLst/>
                <a:latin typeface="Consolas" panose="020B0609020204030204" pitchFamily="49" charset="0"/>
              </a:rPr>
            </a:br>
            <a:r>
              <a:rPr kumimoji="0" lang="nl-BE" altLang="nl-BE" i="0" u="none" strike="noStrike" cap="none" normalizeH="0" baseline="0" dirty="0">
                <a:ln>
                  <a:noFill/>
                </a:ln>
                <a:solidFill>
                  <a:srgbClr val="000000"/>
                </a:solidFill>
                <a:effectLst/>
                <a:latin typeface="Consolas" panose="020B0609020204030204" pitchFamily="49" charset="0"/>
              </a:rPr>
              <a:t>    </a:t>
            </a:r>
            <a:r>
              <a:rPr kumimoji="0" lang="nl-BE" altLang="nl-BE" i="0" u="none" strike="noStrike" cap="none" normalizeH="0" baseline="0" dirty="0">
                <a:ln>
                  <a:noFill/>
                </a:ln>
                <a:solidFill>
                  <a:srgbClr val="000080"/>
                </a:solidFill>
                <a:effectLst/>
                <a:latin typeface="Consolas" panose="020B0609020204030204" pitchFamily="49" charset="0"/>
              </a:rPr>
              <a:t>print</a:t>
            </a:r>
            <a:r>
              <a:rPr kumimoji="0" lang="nl-BE" altLang="nl-BE" i="0" u="none" strike="noStrike" cap="none" normalizeH="0" baseline="0" dirty="0">
                <a:ln>
                  <a:noFill/>
                </a:ln>
                <a:solidFill>
                  <a:srgbClr val="000000"/>
                </a:solidFill>
                <a:effectLst/>
                <a:latin typeface="Consolas" panose="020B0609020204030204" pitchFamily="49" charset="0"/>
              </a:rPr>
              <a:t>()</a:t>
            </a:r>
            <a:endParaRPr kumimoji="0" lang="nl-BE" altLang="nl-BE"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73322772-546F-4E94-A3D6-C85F915F4F91}"/>
              </a:ext>
            </a:extLst>
          </p:cNvPr>
          <p:cNvSpPr>
            <a:spLocks noChangeArrowheads="1"/>
          </p:cNvSpPr>
          <p:nvPr/>
        </p:nvSpPr>
        <p:spPr bwMode="auto">
          <a:xfrm>
            <a:off x="880450" y="2258061"/>
            <a:ext cx="9175910" cy="369332"/>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err="1">
                <a:ln>
                  <a:noFill/>
                </a:ln>
                <a:solidFill>
                  <a:srgbClr val="000000"/>
                </a:solidFill>
                <a:effectLst/>
                <a:latin typeface="Consolas" panose="020B0609020204030204" pitchFamily="49" charset="0"/>
              </a:rPr>
              <a:t>list_hours_day</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1" i="0" u="none" strike="noStrike" cap="none" normalizeH="0" baseline="0" dirty="0">
                <a:ln>
                  <a:noFill/>
                </a:ln>
                <a:solidFill>
                  <a:srgbClr val="008080"/>
                </a:solidFill>
                <a:effectLst/>
                <a:latin typeface="Consolas" panose="020B0609020204030204" pitchFamily="49" charset="0"/>
              </a:rPr>
              <a:t>'Mon'</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6</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Tue</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4.5</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'Wed'</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3</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Thu</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0</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Fri</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FF"/>
                </a:solidFill>
                <a:effectLst/>
                <a:latin typeface="Consolas" panose="020B0609020204030204" pitchFamily="49" charset="0"/>
              </a:rPr>
              <a:t>4.5</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E450C59B-6E31-4F2E-A31E-C736ABED93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99447413"/>
      </p:ext>
    </p:extLst>
  </p:cSld>
  <p:clrMapOvr>
    <a:masterClrMapping/>
  </p:clrMapOvr>
  <mc:AlternateContent xmlns:mc="http://schemas.openxmlformats.org/markup-compatibility/2006" xmlns:p14="http://schemas.microsoft.com/office/powerpoint/2010/main">
    <mc:Choice Requires="p14">
      <p:transition spd="slow" p14:dur="2000" advTm="127224"/>
    </mc:Choice>
    <mc:Fallback xmlns="">
      <p:transition spd="slow" advTm="127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C56799B-3D8B-43C4-A329-FC70E1876C0E}"/>
              </a:ext>
            </a:extLst>
          </p:cNvPr>
          <p:cNvSpPr>
            <a:spLocks noGrp="1"/>
          </p:cNvSpPr>
          <p:nvPr>
            <p:ph type="title"/>
          </p:nvPr>
        </p:nvSpPr>
        <p:spPr/>
        <p:txBody>
          <a:bodyPr/>
          <a:lstStyle/>
          <a:p>
            <a:r>
              <a:rPr lang="nl-BE" dirty="0" err="1"/>
              <a:t>Tuple</a:t>
            </a:r>
            <a:r>
              <a:rPr lang="nl-BE" dirty="0"/>
              <a:t>() and List() functions</a:t>
            </a:r>
          </a:p>
        </p:txBody>
      </p:sp>
      <p:sp>
        <p:nvSpPr>
          <p:cNvPr id="3" name="Tijdelijke aanduiding voor inhoud 2">
            <a:extLst>
              <a:ext uri="{FF2B5EF4-FFF2-40B4-BE49-F238E27FC236}">
                <a16:creationId xmlns:a16="http://schemas.microsoft.com/office/drawing/2014/main" id="{0FE18B48-F488-42AE-ABB7-F2742C6238C2}"/>
              </a:ext>
            </a:extLst>
          </p:cNvPr>
          <p:cNvSpPr>
            <a:spLocks noGrp="1"/>
          </p:cNvSpPr>
          <p:nvPr>
            <p:ph idx="1"/>
          </p:nvPr>
        </p:nvSpPr>
        <p:spPr/>
        <p:txBody>
          <a:bodyPr/>
          <a:lstStyle/>
          <a:p>
            <a:r>
              <a:rPr lang="nl-BE" dirty="0"/>
              <a:t>Just as you can use the functions int(), </a:t>
            </a:r>
            <a:r>
              <a:rPr lang="nl-BE" dirty="0" err="1"/>
              <a:t>str</a:t>
            </a:r>
            <a:r>
              <a:rPr lang="nl-BE" dirty="0"/>
              <a:t>(), </a:t>
            </a:r>
            <a:r>
              <a:rPr lang="nl-BE" dirty="0" err="1"/>
              <a:t>float(</a:t>
            </a:r>
            <a:r>
              <a:rPr lang="nl-BE" dirty="0"/>
              <a:t>), ... </a:t>
            </a:r>
            <a:r>
              <a:rPr lang="nl-BE" dirty="0" err="1"/>
              <a:t>to</a:t>
            </a:r>
            <a:r>
              <a:rPr lang="nl-BE" dirty="0"/>
              <a:t> </a:t>
            </a:r>
            <a:r>
              <a:rPr lang="nl-BE" dirty="0" err="1"/>
              <a:t>convert</a:t>
            </a:r>
            <a:r>
              <a:rPr lang="nl-BE" dirty="0"/>
              <a:t> a variable to a desired data type, you can also convert a range to a desired type: </a:t>
            </a:r>
            <a:r>
              <a:rPr lang="nl-BE" dirty="0" err="1"/>
              <a:t>Tuple</a:t>
            </a:r>
            <a:r>
              <a:rPr lang="nl-BE" dirty="0"/>
              <a:t> or List.</a:t>
            </a:r>
          </a:p>
          <a:p>
            <a:pPr>
              <a:lnSpc>
                <a:spcPct val="100000"/>
              </a:lnSpc>
            </a:pPr>
            <a:endParaRPr lang="nl-BE" sz="1600" dirty="0"/>
          </a:p>
          <a:p>
            <a:r>
              <a:rPr lang="nl-BE" dirty="0"/>
              <a:t>Example: </a:t>
            </a:r>
            <a:r>
              <a:rPr lang="nl-BE" dirty="0" err="1"/>
              <a:t>generate</a:t>
            </a:r>
            <a:r>
              <a:rPr lang="nl-BE" dirty="0"/>
              <a:t> a list of the even numbers between 1 and 20</a:t>
            </a:r>
            <a:br>
              <a:rPr lang="nl-BE" dirty="0"/>
            </a:br>
            <a:r>
              <a:rPr lang="nl-BE" dirty="0"/>
              <a:t>and a </a:t>
            </a:r>
            <a:r>
              <a:rPr lang="nl-BE" dirty="0" err="1"/>
              <a:t>tuple</a:t>
            </a:r>
            <a:r>
              <a:rPr lang="nl-BE" dirty="0"/>
              <a:t> with the odd numbers </a:t>
            </a:r>
          </a:p>
        </p:txBody>
      </p:sp>
      <p:sp>
        <p:nvSpPr>
          <p:cNvPr id="4" name="Tijdelijke aanduiding voor dianummer 3">
            <a:extLst>
              <a:ext uri="{FF2B5EF4-FFF2-40B4-BE49-F238E27FC236}">
                <a16:creationId xmlns:a16="http://schemas.microsoft.com/office/drawing/2014/main" id="{58BB8E05-0CBE-4990-86EE-13F30AACAB18}"/>
              </a:ext>
            </a:extLst>
          </p:cNvPr>
          <p:cNvSpPr>
            <a:spLocks noGrp="1"/>
          </p:cNvSpPr>
          <p:nvPr>
            <p:ph type="sldNum" sz="quarter" idx="12"/>
          </p:nvPr>
        </p:nvSpPr>
        <p:spPr/>
        <p:txBody>
          <a:bodyPr/>
          <a:lstStyle/>
          <a:p>
            <a:fld id="{FE1B3154-47D9-4402-8EDB-E791933DC0B9}" type="slidenum">
              <a:rPr lang="nl-BE" smtClean="0"/>
              <a:pPr/>
              <a:t>31</a:t>
            </a:fld>
            <a:endParaRPr lang="nl-BE" dirty="0"/>
          </a:p>
        </p:txBody>
      </p:sp>
      <p:pic>
        <p:nvPicPr>
          <p:cNvPr id="6" name="Afbeelding 5">
            <a:extLst>
              <a:ext uri="{FF2B5EF4-FFF2-40B4-BE49-F238E27FC236}">
                <a16:creationId xmlns:a16="http://schemas.microsoft.com/office/drawing/2014/main" id="{8C7BEE06-27DA-4648-A16F-206DDAB52A3F}"/>
              </a:ext>
            </a:extLst>
          </p:cNvPr>
          <p:cNvPicPr>
            <a:picLocks noChangeAspect="1"/>
          </p:cNvPicPr>
          <p:nvPr/>
        </p:nvPicPr>
        <p:blipFill>
          <a:blip r:embed="rId5"/>
          <a:stretch>
            <a:fillRect/>
          </a:stretch>
        </p:blipFill>
        <p:spPr>
          <a:xfrm>
            <a:off x="6467764" y="5216185"/>
            <a:ext cx="5029200" cy="842963"/>
          </a:xfrm>
          <a:prstGeom prst="rect">
            <a:avLst/>
          </a:prstGeom>
          <a:ln>
            <a:solidFill>
              <a:schemeClr val="bg1">
                <a:lumMod val="75000"/>
              </a:schemeClr>
            </a:solidFill>
          </a:ln>
        </p:spPr>
      </p:pic>
      <p:sp>
        <p:nvSpPr>
          <p:cNvPr id="7" name="Rectangle 1">
            <a:extLst>
              <a:ext uri="{FF2B5EF4-FFF2-40B4-BE49-F238E27FC236}">
                <a16:creationId xmlns:a16="http://schemas.microsoft.com/office/drawing/2014/main" id="{164D33D9-AFF3-4267-9004-8DC9CD6600F8}"/>
              </a:ext>
            </a:extLst>
          </p:cNvPr>
          <p:cNvSpPr>
            <a:spLocks noChangeArrowheads="1"/>
          </p:cNvSpPr>
          <p:nvPr/>
        </p:nvSpPr>
        <p:spPr bwMode="auto">
          <a:xfrm>
            <a:off x="1459523" y="4383777"/>
            <a:ext cx="5961888" cy="1846659"/>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400" b="0" i="0" u="none" strike="noStrike" cap="none" normalizeH="0" baseline="0" dirty="0" err="1">
                <a:ln>
                  <a:noFill/>
                </a:ln>
                <a:solidFill>
                  <a:srgbClr val="000000"/>
                </a:solidFill>
                <a:effectLst/>
                <a:latin typeface="Consolas" panose="020B0609020204030204" pitchFamily="49" charset="0"/>
              </a:rPr>
              <a:t>even_numbers</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a:ln>
                  <a:noFill/>
                </a:ln>
                <a:solidFill>
                  <a:srgbClr val="000080"/>
                </a:solidFill>
                <a:effectLst/>
                <a:latin typeface="Consolas" panose="020B0609020204030204" pitchFamily="49" charset="0"/>
              </a:rPr>
              <a:t>list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80"/>
                </a:solidFill>
                <a:effectLst/>
                <a:latin typeface="Consolas" panose="020B0609020204030204" pitchFamily="49" charset="0"/>
              </a:rPr>
              <a:t>range</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2</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21</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2</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err="1">
                <a:ln>
                  <a:noFill/>
                </a:ln>
                <a:solidFill>
                  <a:srgbClr val="000000"/>
                </a:solidFill>
                <a:effectLst/>
                <a:latin typeface="Consolas" panose="020B0609020204030204" pitchFamily="49" charset="0"/>
              </a:rPr>
              <a:t>odd_numbers</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err="1">
                <a:ln>
                  <a:noFill/>
                </a:ln>
                <a:solidFill>
                  <a:srgbClr val="000080"/>
                </a:solidFill>
                <a:effectLst/>
                <a:latin typeface="Consolas" panose="020B0609020204030204" pitchFamily="49" charset="0"/>
              </a:rPr>
              <a:t>tuple</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80"/>
                </a:solidFill>
                <a:effectLst/>
                <a:latin typeface="Consolas" panose="020B0609020204030204" pitchFamily="49" charset="0"/>
              </a:rPr>
              <a:t>range</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1</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21</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2</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err="1">
                <a:ln>
                  <a:noFill/>
                </a:ln>
                <a:solidFill>
                  <a:srgbClr val="000000"/>
                </a:solidFill>
                <a:effectLst/>
                <a:latin typeface="Consolas" panose="020B0609020204030204" pitchFamily="49" charset="0"/>
              </a:rPr>
              <a:t>even_numbers</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err="1">
                <a:ln>
                  <a:noFill/>
                </a:ln>
                <a:solidFill>
                  <a:srgbClr val="000000"/>
                </a:solidFill>
                <a:effectLst/>
                <a:latin typeface="Consolas" panose="020B0609020204030204" pitchFamily="49" charset="0"/>
              </a:rPr>
              <a:t>odd_numbers</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1000" b="0" i="0" u="none" strike="noStrike" cap="none" normalizeH="0" baseline="0" dirty="0">
                <a:ln>
                  <a:noFill/>
                </a:ln>
                <a:solidFill>
                  <a:srgbClr val="000000"/>
                </a:solidFill>
                <a:effectLst/>
                <a:latin typeface="Consolas" panose="020B0609020204030204" pitchFamily="49"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C713D15B-8664-4618-9DAF-75D928E8EE7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16033037"/>
      </p:ext>
    </p:extLst>
  </p:cSld>
  <p:clrMapOvr>
    <a:masterClrMapping/>
  </p:clrMapOvr>
  <mc:AlternateContent xmlns:mc="http://schemas.openxmlformats.org/markup-compatibility/2006" xmlns:p14="http://schemas.microsoft.com/office/powerpoint/2010/main">
    <mc:Choice Requires="p14">
      <p:transition spd="slow" p14:dur="2000" advTm="38869"/>
    </mc:Choice>
    <mc:Fallback xmlns="">
      <p:transition spd="slow" advTm="38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Collections</a:t>
            </a:r>
            <a:endParaRPr lang="nl-BE" dirty="0"/>
          </a:p>
        </p:txBody>
      </p:sp>
      <p:sp>
        <p:nvSpPr>
          <p:cNvPr id="5" name="Tijdelijke aanduiding voor dianummer 4"/>
          <p:cNvSpPr>
            <a:spLocks noGrp="1"/>
          </p:cNvSpPr>
          <p:nvPr>
            <p:ph type="sldNum" sz="quarter" idx="12"/>
          </p:nvPr>
        </p:nvSpPr>
        <p:spPr/>
        <p:txBody>
          <a:bodyPr/>
          <a:lstStyle/>
          <a:p>
            <a:fld id="{0D7CE757-5C1D-4F06-A874-5ACA2F97129E}" type="slidenum">
              <a:rPr lang="nl-BE" smtClean="0"/>
              <a:t>4</a:t>
            </a:fld>
            <a:endParaRPr lang="nl-BE"/>
          </a:p>
        </p:txBody>
      </p:sp>
      <p:pic>
        <p:nvPicPr>
          <p:cNvPr id="6" name="Picture 6" descr="http://www.de-bedstee.nl/tienerkamers/img/emdeka/Match_c4.jpg"/>
          <p:cNvPicPr>
            <a:picLocks noChangeAspect="1" noChangeArrowheads="1"/>
          </p:cNvPicPr>
          <p:nvPr/>
        </p:nvPicPr>
        <p:blipFill>
          <a:blip r:embed="rId4" cstate="print"/>
          <a:srcRect l="16874" r="19375"/>
          <a:stretch>
            <a:fillRect/>
          </a:stretch>
        </p:blipFill>
        <p:spPr bwMode="auto">
          <a:xfrm>
            <a:off x="714348" y="1928802"/>
            <a:ext cx="2428892" cy="3810000"/>
          </a:xfrm>
          <a:prstGeom prst="rect">
            <a:avLst/>
          </a:prstGeom>
          <a:solidFill>
            <a:schemeClr val="accent2"/>
          </a:solidFill>
        </p:spPr>
      </p:pic>
      <p:pic>
        <p:nvPicPr>
          <p:cNvPr id="7" name="Picture 4" descr="http://www.de-bedstee.nl/tienerkamers/img/emdeka/Match_a1.jpg"/>
          <p:cNvPicPr>
            <a:picLocks noChangeAspect="1" noChangeArrowheads="1"/>
          </p:cNvPicPr>
          <p:nvPr/>
        </p:nvPicPr>
        <p:blipFill>
          <a:blip r:embed="rId5" cstate="print"/>
          <a:srcRect t="20458" b="21417"/>
          <a:stretch>
            <a:fillRect/>
          </a:stretch>
        </p:blipFill>
        <p:spPr bwMode="auto">
          <a:xfrm>
            <a:off x="7204442" y="3255851"/>
            <a:ext cx="1843549" cy="1071570"/>
          </a:xfrm>
          <a:prstGeom prst="rect">
            <a:avLst/>
          </a:prstGeom>
          <a:noFill/>
        </p:spPr>
      </p:pic>
      <p:pic>
        <p:nvPicPr>
          <p:cNvPr id="8" name="Picture 4" descr="http://www.de-bedstee.nl/tienerkamers/img/emdeka/Match_a1.jpg"/>
          <p:cNvPicPr>
            <a:picLocks noChangeAspect="1" noChangeArrowheads="1"/>
          </p:cNvPicPr>
          <p:nvPr/>
        </p:nvPicPr>
        <p:blipFill>
          <a:blip r:embed="rId5" cstate="print"/>
          <a:srcRect t="20458" b="21417"/>
          <a:stretch>
            <a:fillRect/>
          </a:stretch>
        </p:blipFill>
        <p:spPr bwMode="auto">
          <a:xfrm>
            <a:off x="5704244" y="4541735"/>
            <a:ext cx="1843549" cy="1071570"/>
          </a:xfrm>
          <a:prstGeom prst="rect">
            <a:avLst/>
          </a:prstGeom>
          <a:noFill/>
        </p:spPr>
      </p:pic>
      <p:pic>
        <p:nvPicPr>
          <p:cNvPr id="9" name="Picture 4" descr="http://www.de-bedstee.nl/tienerkamers/img/emdeka/Match_a1.jpg"/>
          <p:cNvPicPr>
            <a:picLocks noChangeAspect="1" noChangeArrowheads="1"/>
          </p:cNvPicPr>
          <p:nvPr/>
        </p:nvPicPr>
        <p:blipFill>
          <a:blip r:embed="rId5" cstate="print"/>
          <a:srcRect t="20458" b="21417"/>
          <a:stretch>
            <a:fillRect/>
          </a:stretch>
        </p:blipFill>
        <p:spPr bwMode="auto">
          <a:xfrm>
            <a:off x="8218413" y="4827487"/>
            <a:ext cx="1843549" cy="1071570"/>
          </a:xfrm>
          <a:prstGeom prst="rect">
            <a:avLst/>
          </a:prstGeom>
          <a:noFill/>
        </p:spPr>
      </p:pic>
      <p:pic>
        <p:nvPicPr>
          <p:cNvPr id="10" name="Picture 4" descr="http://www.de-bedstee.nl/tienerkamers/img/emdeka/Match_a1.jpg"/>
          <p:cNvPicPr>
            <a:picLocks noChangeAspect="1" noChangeArrowheads="1"/>
          </p:cNvPicPr>
          <p:nvPr/>
        </p:nvPicPr>
        <p:blipFill>
          <a:blip r:embed="rId5" cstate="print"/>
          <a:srcRect t="20458" b="21417"/>
          <a:stretch>
            <a:fillRect/>
          </a:stretch>
        </p:blipFill>
        <p:spPr bwMode="auto">
          <a:xfrm>
            <a:off x="7918822" y="1684215"/>
            <a:ext cx="1843549" cy="1071570"/>
          </a:xfrm>
          <a:prstGeom prst="rect">
            <a:avLst/>
          </a:prstGeom>
          <a:noFill/>
        </p:spPr>
      </p:pic>
      <p:sp>
        <p:nvSpPr>
          <p:cNvPr id="11" name="Tekstvak 10"/>
          <p:cNvSpPr txBox="1"/>
          <p:nvPr/>
        </p:nvSpPr>
        <p:spPr>
          <a:xfrm>
            <a:off x="3856308" y="3128247"/>
            <a:ext cx="1794722" cy="461665"/>
          </a:xfrm>
          <a:prstGeom prst="rect">
            <a:avLst/>
          </a:prstGeom>
          <a:noFill/>
        </p:spPr>
        <p:txBody>
          <a:bodyPr wrap="none" rtlCol="0">
            <a:spAutoFit/>
          </a:bodyPr>
          <a:lstStyle/>
          <a:p>
            <a:r>
              <a:rPr lang="nl-BE" sz="2400" b="1" dirty="0">
                <a:solidFill>
                  <a:srgbClr val="4584B6"/>
                </a:solidFill>
              </a:rPr>
              <a:t>in place of</a:t>
            </a:r>
          </a:p>
        </p:txBody>
      </p:sp>
      <p:pic>
        <p:nvPicPr>
          <p:cNvPr id="4" name="Audio 3">
            <a:hlinkClick r:id="" action="ppaction://media"/>
            <a:extLst>
              <a:ext uri="{FF2B5EF4-FFF2-40B4-BE49-F238E27FC236}">
                <a16:creationId xmlns:a16="http://schemas.microsoft.com/office/drawing/2014/main" id="{7F0E52EF-59F9-45AC-BEB2-4D644B9DD7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689873442"/>
      </p:ext>
    </p:extLst>
  </p:cSld>
  <p:clrMapOvr>
    <a:masterClrMapping/>
  </p:clrMapOvr>
  <mc:AlternateContent xmlns:mc="http://schemas.openxmlformats.org/markup-compatibility/2006" xmlns:p14="http://schemas.microsoft.com/office/powerpoint/2010/main">
    <mc:Choice Requires="p14">
      <p:transition spd="slow" p14:dur="2000" advTm="53452"/>
    </mc:Choice>
    <mc:Fallback xmlns="">
      <p:transition spd="slow" advTm="53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2CAF52-58F2-4C5C-8E58-541CD1311231}"/>
              </a:ext>
            </a:extLst>
          </p:cNvPr>
          <p:cNvSpPr>
            <a:spLocks noGrp="1"/>
          </p:cNvSpPr>
          <p:nvPr>
            <p:ph type="title"/>
          </p:nvPr>
        </p:nvSpPr>
        <p:spPr/>
        <p:txBody>
          <a:bodyPr/>
          <a:lstStyle/>
          <a:p>
            <a:r>
              <a:rPr lang="nl-BE" dirty="0" err="1"/>
              <a:t>Tuple</a:t>
            </a:r>
            <a:endParaRPr lang="nl-BE" dirty="0"/>
          </a:p>
        </p:txBody>
      </p:sp>
      <p:sp>
        <p:nvSpPr>
          <p:cNvPr id="3" name="Tijdelijke aanduiding voor inhoud 2">
            <a:extLst>
              <a:ext uri="{FF2B5EF4-FFF2-40B4-BE49-F238E27FC236}">
                <a16:creationId xmlns:a16="http://schemas.microsoft.com/office/drawing/2014/main" id="{6E01157C-DA09-407D-8C6A-C9D1502C0348}"/>
              </a:ext>
            </a:extLst>
          </p:cNvPr>
          <p:cNvSpPr>
            <a:spLocks noGrp="1"/>
          </p:cNvSpPr>
          <p:nvPr>
            <p:ph idx="1"/>
          </p:nvPr>
        </p:nvSpPr>
        <p:spPr/>
        <p:txBody>
          <a:bodyPr>
            <a:noAutofit/>
          </a:bodyPr>
          <a:lstStyle/>
          <a:p>
            <a:r>
              <a:rPr lang="nl-BE" b="1" dirty="0">
                <a:solidFill>
                  <a:srgbClr val="4584B6"/>
                </a:solidFill>
              </a:rPr>
              <a:t> </a:t>
            </a:r>
            <a:r>
              <a:rPr lang="nl-BE" sz="2400" dirty="0" err="1"/>
              <a:t>Once</a:t>
            </a:r>
            <a:r>
              <a:rPr lang="nl-BE" sz="2400" dirty="0"/>
              <a:t> created, the content of the </a:t>
            </a:r>
            <a:r>
              <a:rPr lang="nl-BE" sz="2400" dirty="0" err="1"/>
              <a:t>tuple</a:t>
            </a:r>
            <a:r>
              <a:rPr lang="nl-BE" sz="2400" dirty="0"/>
              <a:t> is fixed; a </a:t>
            </a:r>
            <a:r>
              <a:rPr lang="nl-BE" sz="2400" dirty="0" err="1"/>
              <a:t>tuple</a:t>
            </a:r>
            <a:r>
              <a:rPr lang="nl-BE" sz="2400" dirty="0"/>
              <a:t> is '</a:t>
            </a:r>
            <a:r>
              <a:rPr lang="nl-BE" sz="2400" dirty="0" err="1"/>
              <a:t>immutable</a:t>
            </a:r>
            <a:r>
              <a:rPr lang="nl-BE" sz="2400" dirty="0"/>
              <a:t>'.</a:t>
            </a:r>
          </a:p>
          <a:p>
            <a:pPr lvl="1"/>
            <a:r>
              <a:rPr lang="nl-BE" dirty="0"/>
              <a:t>You cannot change or remove elements from the </a:t>
            </a:r>
            <a:r>
              <a:rPr lang="nl-BE" dirty="0" err="1"/>
              <a:t>tuple</a:t>
            </a:r>
          </a:p>
          <a:p>
            <a:pPr lvl="1"/>
            <a:r>
              <a:rPr lang="nl-BE" dirty="0"/>
              <a:t>You can't add elements.</a:t>
            </a:r>
          </a:p>
          <a:p>
            <a:pPr lvl="1"/>
            <a:endParaRPr lang="nl-BE" sz="2400" dirty="0"/>
          </a:p>
          <a:p>
            <a:r>
              <a:rPr lang="nl-BE" sz="2600" dirty="0" err="1"/>
              <a:t>To</a:t>
            </a:r>
            <a:r>
              <a:rPr lang="nl-BE" sz="2600" dirty="0"/>
              <a:t> </a:t>
            </a:r>
            <a:r>
              <a:rPr lang="nl-BE" sz="2600" dirty="0" err="1"/>
              <a:t>create</a:t>
            </a:r>
            <a:r>
              <a:rPr lang="nl-BE" sz="2600" dirty="0"/>
              <a:t> a </a:t>
            </a:r>
            <a:r>
              <a:rPr lang="nl-BE" sz="2600" dirty="0" err="1"/>
              <a:t>tuple</a:t>
            </a:r>
            <a:r>
              <a:rPr lang="nl-BE" sz="2600" dirty="0"/>
              <a:t> </a:t>
            </a:r>
            <a:r>
              <a:rPr lang="nl-BE" sz="2600" dirty="0" err="1"/>
              <a:t>you</a:t>
            </a:r>
            <a:r>
              <a:rPr lang="nl-BE" sz="2600" dirty="0"/>
              <a:t> </a:t>
            </a:r>
            <a:r>
              <a:rPr lang="nl-BE" sz="2600" dirty="0" err="1"/>
              <a:t>use</a:t>
            </a:r>
            <a:r>
              <a:rPr lang="nl-BE" sz="2600" dirty="0"/>
              <a:t> 	  ( ) </a:t>
            </a:r>
          </a:p>
          <a:p>
            <a:pPr marL="457200" lvl="1" indent="0">
              <a:buNone/>
            </a:pPr>
            <a:br>
              <a:rPr lang="nl-BE" sz="1800" dirty="0"/>
            </a:br>
            <a:endParaRPr lang="nl-BE" sz="1800" dirty="0"/>
          </a:p>
          <a:p>
            <a:pPr lvl="1"/>
            <a:endParaRPr lang="nl-BE" sz="2400" dirty="0"/>
          </a:p>
          <a:p>
            <a:r>
              <a:rPr lang="nl-BE" sz="2600" dirty="0"/>
              <a:t>A </a:t>
            </a:r>
            <a:r>
              <a:rPr lang="nl-BE" sz="2600" dirty="0" err="1"/>
              <a:t>tuple</a:t>
            </a:r>
            <a:r>
              <a:rPr lang="nl-BE" sz="2600" dirty="0"/>
              <a:t> is </a:t>
            </a:r>
            <a:r>
              <a:rPr lang="nl-BE" sz="2600" dirty="0" err="1"/>
              <a:t>immutable</a:t>
            </a:r>
            <a:endParaRPr lang="nl-BE" sz="2600" dirty="0"/>
          </a:p>
          <a:p>
            <a:pPr marL="0" indent="0">
              <a:buNone/>
            </a:pPr>
            <a:br>
              <a:rPr lang="nl-BE" sz="1800" dirty="0"/>
            </a:br>
            <a:endParaRPr lang="nl-BE" sz="1800" dirty="0"/>
          </a:p>
        </p:txBody>
      </p:sp>
      <p:sp>
        <p:nvSpPr>
          <p:cNvPr id="4" name="Tijdelijke aanduiding voor dianummer 3">
            <a:extLst>
              <a:ext uri="{FF2B5EF4-FFF2-40B4-BE49-F238E27FC236}">
                <a16:creationId xmlns:a16="http://schemas.microsoft.com/office/drawing/2014/main" id="{F28E3E29-550B-407C-9048-51D8822ECB6B}"/>
              </a:ext>
            </a:extLst>
          </p:cNvPr>
          <p:cNvSpPr>
            <a:spLocks noGrp="1"/>
          </p:cNvSpPr>
          <p:nvPr>
            <p:ph type="sldNum" sz="quarter" idx="12"/>
          </p:nvPr>
        </p:nvSpPr>
        <p:spPr/>
        <p:txBody>
          <a:bodyPr/>
          <a:lstStyle/>
          <a:p>
            <a:fld id="{FE1B3154-47D9-4402-8EDB-E791933DC0B9}" type="slidenum">
              <a:rPr lang="nl-BE" smtClean="0"/>
              <a:pPr/>
              <a:t>5</a:t>
            </a:fld>
            <a:endParaRPr lang="nl-BE" dirty="0"/>
          </a:p>
        </p:txBody>
      </p:sp>
      <p:sp>
        <p:nvSpPr>
          <p:cNvPr id="5" name="Rechthoek 4">
            <a:extLst>
              <a:ext uri="{FF2B5EF4-FFF2-40B4-BE49-F238E27FC236}">
                <a16:creationId xmlns:a16="http://schemas.microsoft.com/office/drawing/2014/main" id="{97DA4FC0-E18A-45B5-8EA4-9BE5EFAFE305}"/>
              </a:ext>
            </a:extLst>
          </p:cNvPr>
          <p:cNvSpPr/>
          <p:nvPr/>
        </p:nvSpPr>
        <p:spPr>
          <a:xfrm>
            <a:off x="1893984" y="3988818"/>
            <a:ext cx="8148537" cy="369332"/>
          </a:xfrm>
          <a:prstGeom prst="rect">
            <a:avLst/>
          </a:prstGeom>
        </p:spPr>
        <p:txBody>
          <a:bodyPr wrap="square">
            <a:spAutoFit/>
          </a:bodyPr>
          <a:lstStyle/>
          <a:p>
            <a:pPr eaLnBrk="0" fontAlgn="base" hangingPunct="0">
              <a:spcBef>
                <a:spcPct val="0"/>
              </a:spcBef>
              <a:spcAft>
                <a:spcPct val="0"/>
              </a:spcAft>
            </a:pPr>
            <a:r>
              <a:rPr lang="nl-BE" altLang="nl-BE" b="1" dirty="0">
                <a:solidFill>
                  <a:srgbClr val="000000"/>
                </a:solidFill>
                <a:latin typeface="Courier New" panose="02070309020205020404" pitchFamily="49" charset="0"/>
                <a:cs typeface="Courier New" panose="02070309020205020404" pitchFamily="49" charset="0"/>
              </a:rPr>
              <a:t>temperatures = (</a:t>
            </a:r>
            <a:r>
              <a:rPr lang="nl-BE" altLang="nl-BE" b="1" dirty="0">
                <a:solidFill>
                  <a:srgbClr val="0000FF"/>
                </a:solidFill>
                <a:latin typeface="Courier New" panose="02070309020205020404" pitchFamily="49" charset="0"/>
                <a:cs typeface="Courier New" panose="02070309020205020404" pitchFamily="49" charset="0"/>
              </a:rPr>
              <a:t>30, 40, 60, 90</a:t>
            </a:r>
            <a:r>
              <a:rPr lang="nl-BE" altLang="nl-BE" b="1" dirty="0">
                <a:solidFill>
                  <a:srgbClr val="000000"/>
                </a:solidFill>
                <a:latin typeface="Courier New" panose="02070309020205020404" pitchFamily="49" charset="0"/>
                <a:cs typeface="Courier New" panose="02070309020205020404" pitchFamily="49" charset="0"/>
              </a:rPr>
              <a:t>)</a:t>
            </a:r>
          </a:p>
        </p:txBody>
      </p:sp>
      <p:pic>
        <p:nvPicPr>
          <p:cNvPr id="8" name="Afbeelding 7">
            <a:extLst>
              <a:ext uri="{FF2B5EF4-FFF2-40B4-BE49-F238E27FC236}">
                <a16:creationId xmlns:a16="http://schemas.microsoft.com/office/drawing/2014/main" id="{8077A236-67FE-4984-835B-EFABD92F99C0}"/>
              </a:ext>
            </a:extLst>
          </p:cNvPr>
          <p:cNvPicPr>
            <a:picLocks noChangeAspect="1"/>
          </p:cNvPicPr>
          <p:nvPr/>
        </p:nvPicPr>
        <p:blipFill>
          <a:blip r:embed="rId4"/>
          <a:stretch>
            <a:fillRect/>
          </a:stretch>
        </p:blipFill>
        <p:spPr>
          <a:xfrm>
            <a:off x="4016476" y="4537538"/>
            <a:ext cx="7679662" cy="1955338"/>
          </a:xfrm>
          <a:prstGeom prst="rect">
            <a:avLst/>
          </a:prstGeom>
          <a:ln>
            <a:solidFill>
              <a:schemeClr val="bg1">
                <a:lumMod val="75000"/>
              </a:schemeClr>
            </a:solidFill>
          </a:ln>
        </p:spPr>
      </p:pic>
      <p:graphicFrame>
        <p:nvGraphicFramePr>
          <p:cNvPr id="7" name="Tabel 6">
            <a:extLst>
              <a:ext uri="{FF2B5EF4-FFF2-40B4-BE49-F238E27FC236}">
                <a16:creationId xmlns:a16="http://schemas.microsoft.com/office/drawing/2014/main" id="{04BECFA1-639D-4B2C-9FB1-0231319AC7BF}"/>
              </a:ext>
            </a:extLst>
          </p:cNvPr>
          <p:cNvGraphicFramePr>
            <a:graphicFrameLocks noGrp="1"/>
          </p:cNvGraphicFramePr>
          <p:nvPr>
            <p:extLst>
              <p:ext uri="{D42A27DB-BD31-4B8C-83A1-F6EECF244321}">
                <p14:modId xmlns:p14="http://schemas.microsoft.com/office/powerpoint/2010/main" val="3678640393"/>
              </p:ext>
            </p:extLst>
          </p:nvPr>
        </p:nvGraphicFramePr>
        <p:xfrm>
          <a:off x="7251461" y="2739248"/>
          <a:ext cx="3250692" cy="934700"/>
        </p:xfrm>
        <a:graphic>
          <a:graphicData uri="http://schemas.openxmlformats.org/drawingml/2006/table">
            <a:tbl>
              <a:tblPr firstRow="1" bandRow="1">
                <a:tableStyleId>{5C22544A-7EE6-4342-B048-85BDC9FD1C3A}</a:tableStyleId>
              </a:tblPr>
              <a:tblGrid>
                <a:gridCol w="812673">
                  <a:extLst>
                    <a:ext uri="{9D8B030D-6E8A-4147-A177-3AD203B41FA5}">
                      <a16:colId xmlns:a16="http://schemas.microsoft.com/office/drawing/2014/main" val="3889988562"/>
                    </a:ext>
                  </a:extLst>
                </a:gridCol>
                <a:gridCol w="812673">
                  <a:extLst>
                    <a:ext uri="{9D8B030D-6E8A-4147-A177-3AD203B41FA5}">
                      <a16:colId xmlns:a16="http://schemas.microsoft.com/office/drawing/2014/main" val="3534543008"/>
                    </a:ext>
                  </a:extLst>
                </a:gridCol>
                <a:gridCol w="812673">
                  <a:extLst>
                    <a:ext uri="{9D8B030D-6E8A-4147-A177-3AD203B41FA5}">
                      <a16:colId xmlns:a16="http://schemas.microsoft.com/office/drawing/2014/main" val="4241085175"/>
                    </a:ext>
                  </a:extLst>
                </a:gridCol>
                <a:gridCol w="812673">
                  <a:extLst>
                    <a:ext uri="{9D8B030D-6E8A-4147-A177-3AD203B41FA5}">
                      <a16:colId xmlns:a16="http://schemas.microsoft.com/office/drawing/2014/main" val="1969301899"/>
                    </a:ext>
                  </a:extLst>
                </a:gridCol>
              </a:tblGrid>
              <a:tr h="467350">
                <a:tc>
                  <a:txBody>
                    <a:bodyPr/>
                    <a:lstStyle/>
                    <a:p>
                      <a:pPr algn="ctr"/>
                      <a:r>
                        <a:rPr lang="nl-BE" dirty="0"/>
                        <a:t>0</a:t>
                      </a:r>
                      <a:endParaRPr lang="nl-BE" baseline="30000" dirty="0"/>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1</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2</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3</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extLst>
                  <a:ext uri="{0D108BD9-81ED-4DB2-BD59-A6C34878D82A}">
                    <a16:rowId xmlns:a16="http://schemas.microsoft.com/office/drawing/2014/main" val="660392098"/>
                  </a:ext>
                </a:extLst>
              </a:tr>
              <a:tr h="467350">
                <a:tc>
                  <a:txBody>
                    <a:bodyPr/>
                    <a:lstStyle/>
                    <a:p>
                      <a:pPr algn="ctr"/>
                      <a:r>
                        <a:rPr lang="nl-BE" sz="2000" b="1" dirty="0"/>
                        <a:t>30</a:t>
                      </a:r>
                    </a:p>
                  </a:txBody>
                  <a:tcPr anchor="ctr">
                    <a:solidFill>
                      <a:srgbClr val="FFDE57"/>
                    </a:solidFill>
                  </a:tcPr>
                </a:tc>
                <a:tc>
                  <a:txBody>
                    <a:bodyPr/>
                    <a:lstStyle/>
                    <a:p>
                      <a:pPr algn="ctr"/>
                      <a:r>
                        <a:rPr lang="nl-BE" sz="2000" b="1" dirty="0"/>
                        <a:t>40</a:t>
                      </a:r>
                    </a:p>
                  </a:txBody>
                  <a:tcPr anchor="ctr">
                    <a:solidFill>
                      <a:srgbClr val="FFDE57"/>
                    </a:solidFill>
                  </a:tcPr>
                </a:tc>
                <a:tc>
                  <a:txBody>
                    <a:bodyPr/>
                    <a:lstStyle/>
                    <a:p>
                      <a:pPr algn="ctr"/>
                      <a:r>
                        <a:rPr lang="nl-BE" sz="2000" b="1" dirty="0"/>
                        <a:t>60</a:t>
                      </a:r>
                    </a:p>
                  </a:txBody>
                  <a:tcPr anchor="ctr">
                    <a:solidFill>
                      <a:srgbClr val="FFDE57"/>
                    </a:solidFill>
                  </a:tcPr>
                </a:tc>
                <a:tc>
                  <a:txBody>
                    <a:bodyPr/>
                    <a:lstStyle/>
                    <a:p>
                      <a:pPr algn="ctr"/>
                      <a:r>
                        <a:rPr lang="nl-BE" sz="2000" b="1" dirty="0"/>
                        <a:t>90</a:t>
                      </a:r>
                    </a:p>
                  </a:txBody>
                  <a:tcPr anchor="ctr">
                    <a:solidFill>
                      <a:srgbClr val="FFDE57"/>
                    </a:solidFill>
                  </a:tcPr>
                </a:tc>
                <a:extLst>
                  <a:ext uri="{0D108BD9-81ED-4DB2-BD59-A6C34878D82A}">
                    <a16:rowId xmlns:a16="http://schemas.microsoft.com/office/drawing/2014/main" val="2698858282"/>
                  </a:ext>
                </a:extLst>
              </a:tr>
            </a:tbl>
          </a:graphicData>
        </a:graphic>
      </p:graphicFrame>
      <p:pic>
        <p:nvPicPr>
          <p:cNvPr id="9" name="Audio 8">
            <a:hlinkClick r:id="" action="ppaction://media"/>
            <a:extLst>
              <a:ext uri="{FF2B5EF4-FFF2-40B4-BE49-F238E27FC236}">
                <a16:creationId xmlns:a16="http://schemas.microsoft.com/office/drawing/2014/main" id="{A9441C93-FB9E-495E-B0A9-4F70189A6B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324110288"/>
      </p:ext>
    </p:extLst>
  </p:cSld>
  <p:clrMapOvr>
    <a:masterClrMapping/>
  </p:clrMapOvr>
  <mc:AlternateContent xmlns:mc="http://schemas.openxmlformats.org/markup-compatibility/2006" xmlns:p14="http://schemas.microsoft.com/office/powerpoint/2010/main">
    <mc:Choice Requires="p14">
      <p:transition spd="slow" p14:dur="2000" advTm="63089"/>
    </mc:Choice>
    <mc:Fallback xmlns="">
      <p:transition spd="slow" advTm="63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2CAF52-58F2-4C5C-8E58-541CD1311231}"/>
              </a:ext>
            </a:extLst>
          </p:cNvPr>
          <p:cNvSpPr>
            <a:spLocks noGrp="1"/>
          </p:cNvSpPr>
          <p:nvPr>
            <p:ph type="title"/>
          </p:nvPr>
        </p:nvSpPr>
        <p:spPr/>
        <p:txBody>
          <a:bodyPr/>
          <a:lstStyle/>
          <a:p>
            <a:r>
              <a:rPr lang="nl-BE" dirty="0"/>
              <a:t>List</a:t>
            </a:r>
          </a:p>
        </p:txBody>
      </p:sp>
      <p:sp>
        <p:nvSpPr>
          <p:cNvPr id="3" name="Tijdelijke aanduiding voor inhoud 2">
            <a:extLst>
              <a:ext uri="{FF2B5EF4-FFF2-40B4-BE49-F238E27FC236}">
                <a16:creationId xmlns:a16="http://schemas.microsoft.com/office/drawing/2014/main" id="{6E01157C-DA09-407D-8C6A-C9D1502C0348}"/>
              </a:ext>
            </a:extLst>
          </p:cNvPr>
          <p:cNvSpPr>
            <a:spLocks noGrp="1"/>
          </p:cNvSpPr>
          <p:nvPr>
            <p:ph idx="1"/>
          </p:nvPr>
        </p:nvSpPr>
        <p:spPr>
          <a:xfrm>
            <a:off x="582705" y="1428750"/>
            <a:ext cx="11291048" cy="4748213"/>
          </a:xfrm>
        </p:spPr>
        <p:txBody>
          <a:bodyPr>
            <a:noAutofit/>
          </a:bodyPr>
          <a:lstStyle/>
          <a:p>
            <a:r>
              <a:rPr lang="nl-BE" sz="2600" dirty="0"/>
              <a:t>The content of a list can be changed at any time; a list is '</a:t>
            </a:r>
            <a:r>
              <a:rPr lang="nl-BE" sz="2600" dirty="0" err="1"/>
              <a:t>mutable</a:t>
            </a:r>
            <a:r>
              <a:rPr lang="nl-BE" sz="2600" dirty="0"/>
              <a:t>'.</a:t>
            </a:r>
          </a:p>
          <a:p>
            <a:pPr lvl="1"/>
            <a:r>
              <a:rPr lang="nl-BE" dirty="0"/>
              <a:t>You can change elements in the list</a:t>
            </a:r>
          </a:p>
          <a:p>
            <a:pPr lvl="1"/>
            <a:r>
              <a:rPr lang="nl-BE" dirty="0"/>
              <a:t>You can remove elements from the list</a:t>
            </a:r>
          </a:p>
          <a:p>
            <a:pPr lvl="1"/>
            <a:r>
              <a:rPr lang="nl-BE" dirty="0"/>
              <a:t>You can add new elements to </a:t>
            </a:r>
            <a:r>
              <a:rPr lang="nl-BE" dirty="0" err="1"/>
              <a:t>the</a:t>
            </a:r>
            <a:r>
              <a:rPr lang="nl-BE" dirty="0"/>
              <a:t> list</a:t>
            </a:r>
          </a:p>
          <a:p>
            <a:pPr marL="457200" lvl="1" indent="0">
              <a:buNone/>
            </a:pPr>
            <a:endParaRPr lang="nl-BE" dirty="0"/>
          </a:p>
          <a:p>
            <a:r>
              <a:rPr lang="nl-BE" sz="2600" dirty="0" err="1"/>
              <a:t>To</a:t>
            </a:r>
            <a:r>
              <a:rPr lang="nl-BE" sz="2600" dirty="0"/>
              <a:t> </a:t>
            </a:r>
            <a:r>
              <a:rPr lang="nl-BE" sz="2600" dirty="0" err="1"/>
              <a:t>create</a:t>
            </a:r>
            <a:r>
              <a:rPr lang="nl-BE" sz="2600" dirty="0"/>
              <a:t> a list </a:t>
            </a:r>
            <a:r>
              <a:rPr lang="nl-BE" sz="2600" dirty="0" err="1"/>
              <a:t>you</a:t>
            </a:r>
            <a:r>
              <a:rPr lang="nl-BE" sz="2600" dirty="0"/>
              <a:t> </a:t>
            </a:r>
            <a:r>
              <a:rPr lang="nl-BE" sz="2600" dirty="0" err="1"/>
              <a:t>use</a:t>
            </a:r>
            <a:r>
              <a:rPr lang="nl-BE" sz="2600" dirty="0"/>
              <a:t>	[ ]</a:t>
            </a:r>
          </a:p>
          <a:p>
            <a:pPr marL="0" indent="0">
              <a:buNone/>
            </a:pPr>
            <a:endParaRPr lang="nl-BE" sz="1800" dirty="0"/>
          </a:p>
          <a:p>
            <a:pPr marL="0" indent="0">
              <a:buNone/>
            </a:pPr>
            <a:br>
              <a:rPr lang="nl-BE" sz="1800" dirty="0"/>
            </a:br>
            <a:br>
              <a:rPr lang="nl-BE" sz="1800" dirty="0"/>
            </a:br>
            <a:br>
              <a:rPr lang="nl-BE" sz="1800" dirty="0"/>
            </a:br>
            <a:endParaRPr lang="nl-BE" sz="1800" dirty="0"/>
          </a:p>
        </p:txBody>
      </p:sp>
      <p:sp>
        <p:nvSpPr>
          <p:cNvPr id="4" name="Tijdelijke aanduiding voor dianummer 3">
            <a:extLst>
              <a:ext uri="{FF2B5EF4-FFF2-40B4-BE49-F238E27FC236}">
                <a16:creationId xmlns:a16="http://schemas.microsoft.com/office/drawing/2014/main" id="{F28E3E29-550B-407C-9048-51D8822ECB6B}"/>
              </a:ext>
            </a:extLst>
          </p:cNvPr>
          <p:cNvSpPr>
            <a:spLocks noGrp="1"/>
          </p:cNvSpPr>
          <p:nvPr>
            <p:ph type="sldNum" sz="quarter" idx="12"/>
          </p:nvPr>
        </p:nvSpPr>
        <p:spPr/>
        <p:txBody>
          <a:bodyPr/>
          <a:lstStyle/>
          <a:p>
            <a:fld id="{FE1B3154-47D9-4402-8EDB-E791933DC0B9}" type="slidenum">
              <a:rPr lang="nl-BE" smtClean="0"/>
              <a:pPr/>
              <a:t>6</a:t>
            </a:fld>
            <a:endParaRPr lang="nl-BE" dirty="0"/>
          </a:p>
        </p:txBody>
      </p:sp>
      <p:pic>
        <p:nvPicPr>
          <p:cNvPr id="6" name="Afbeelding 5">
            <a:extLst>
              <a:ext uri="{FF2B5EF4-FFF2-40B4-BE49-F238E27FC236}">
                <a16:creationId xmlns:a16="http://schemas.microsoft.com/office/drawing/2014/main" id="{E9DC6842-3E04-40E9-9682-B47AFC1831A3}"/>
              </a:ext>
            </a:extLst>
          </p:cNvPr>
          <p:cNvPicPr>
            <a:picLocks noChangeAspect="1"/>
          </p:cNvPicPr>
          <p:nvPr/>
        </p:nvPicPr>
        <p:blipFill>
          <a:blip r:embed="rId4"/>
          <a:stretch>
            <a:fillRect/>
          </a:stretch>
        </p:blipFill>
        <p:spPr>
          <a:xfrm>
            <a:off x="1740311" y="4341565"/>
            <a:ext cx="8843963" cy="1543050"/>
          </a:xfrm>
          <a:prstGeom prst="rect">
            <a:avLst/>
          </a:prstGeom>
          <a:ln>
            <a:solidFill>
              <a:schemeClr val="bg1">
                <a:lumMod val="75000"/>
              </a:schemeClr>
            </a:solidFill>
          </a:ln>
        </p:spPr>
      </p:pic>
      <p:pic>
        <p:nvPicPr>
          <p:cNvPr id="7" name="Audio 6">
            <a:hlinkClick r:id="" action="ppaction://media"/>
            <a:extLst>
              <a:ext uri="{FF2B5EF4-FFF2-40B4-BE49-F238E27FC236}">
                <a16:creationId xmlns:a16="http://schemas.microsoft.com/office/drawing/2014/main" id="{80DE2630-9BF4-4C07-BE8B-22335F2AFD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91678138"/>
      </p:ext>
    </p:extLst>
  </p:cSld>
  <p:clrMapOvr>
    <a:masterClrMapping/>
  </p:clrMapOvr>
  <mc:AlternateContent xmlns:mc="http://schemas.openxmlformats.org/markup-compatibility/2006" xmlns:p14="http://schemas.microsoft.com/office/powerpoint/2010/main">
    <mc:Choice Requires="p14">
      <p:transition spd="slow" p14:dur="2000" advTm="43955"/>
    </mc:Choice>
    <mc:Fallback xmlns="">
      <p:transition spd="slow" advTm="43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75C1E1-1962-4E44-B105-A218ECF3AAA7}"/>
              </a:ext>
            </a:extLst>
          </p:cNvPr>
          <p:cNvSpPr>
            <a:spLocks noGrp="1"/>
          </p:cNvSpPr>
          <p:nvPr>
            <p:ph type="title"/>
          </p:nvPr>
        </p:nvSpPr>
        <p:spPr/>
        <p:txBody>
          <a:bodyPr/>
          <a:lstStyle/>
          <a:p>
            <a:r>
              <a:rPr lang="nl-BE" dirty="0"/>
              <a:t>Function </a:t>
            </a:r>
            <a:r>
              <a:rPr lang="nl-BE" dirty="0" err="1"/>
              <a:t>len</a:t>
            </a:r>
            <a:r>
              <a:rPr lang="nl-BE" dirty="0"/>
              <a:t>() </a:t>
            </a:r>
            <a:r>
              <a:rPr lang="nl-BE" sz="3200" dirty="0"/>
              <a:t>(List and </a:t>
            </a:r>
            <a:r>
              <a:rPr lang="nl-BE" sz="3200" dirty="0" err="1"/>
              <a:t>Tuple</a:t>
            </a:r>
            <a:r>
              <a:rPr lang="nl-BE" sz="3200" dirty="0"/>
              <a:t>)</a:t>
            </a:r>
            <a:endParaRPr lang="nl-BE" dirty="0"/>
          </a:p>
        </p:txBody>
      </p:sp>
      <p:sp>
        <p:nvSpPr>
          <p:cNvPr id="3" name="Tijdelijke aanduiding voor inhoud 2">
            <a:extLst>
              <a:ext uri="{FF2B5EF4-FFF2-40B4-BE49-F238E27FC236}">
                <a16:creationId xmlns:a16="http://schemas.microsoft.com/office/drawing/2014/main" id="{93EA87BB-7196-4518-A041-403771D91023}"/>
              </a:ext>
            </a:extLst>
          </p:cNvPr>
          <p:cNvSpPr>
            <a:spLocks noGrp="1"/>
          </p:cNvSpPr>
          <p:nvPr>
            <p:ph idx="1"/>
          </p:nvPr>
        </p:nvSpPr>
        <p:spPr/>
        <p:txBody>
          <a:bodyPr/>
          <a:lstStyle/>
          <a:p>
            <a:r>
              <a:rPr lang="nl-BE" dirty="0"/>
              <a:t>Using the function </a:t>
            </a:r>
            <a:r>
              <a:rPr lang="nl-BE" dirty="0" err="1"/>
              <a:t>len</a:t>
            </a:r>
            <a:r>
              <a:rPr lang="nl-BE" dirty="0"/>
              <a:t>() you can retrieve the number of elements in a series</a:t>
            </a:r>
          </a:p>
        </p:txBody>
      </p:sp>
      <p:sp>
        <p:nvSpPr>
          <p:cNvPr id="4" name="Tijdelijke aanduiding voor dianummer 3">
            <a:extLst>
              <a:ext uri="{FF2B5EF4-FFF2-40B4-BE49-F238E27FC236}">
                <a16:creationId xmlns:a16="http://schemas.microsoft.com/office/drawing/2014/main" id="{09083F49-40ED-45B4-B12A-D86DD8395DF0}"/>
              </a:ext>
            </a:extLst>
          </p:cNvPr>
          <p:cNvSpPr>
            <a:spLocks noGrp="1"/>
          </p:cNvSpPr>
          <p:nvPr>
            <p:ph type="sldNum" sz="quarter" idx="12"/>
          </p:nvPr>
        </p:nvSpPr>
        <p:spPr/>
        <p:txBody>
          <a:bodyPr/>
          <a:lstStyle/>
          <a:p>
            <a:fld id="{FE1B3154-47D9-4402-8EDB-E791933DC0B9}" type="slidenum">
              <a:rPr lang="nl-BE" smtClean="0"/>
              <a:pPr/>
              <a:t>7</a:t>
            </a:fld>
            <a:endParaRPr lang="nl-BE" dirty="0"/>
          </a:p>
        </p:txBody>
      </p:sp>
      <p:pic>
        <p:nvPicPr>
          <p:cNvPr id="29" name="Afbeelding 28">
            <a:extLst>
              <a:ext uri="{FF2B5EF4-FFF2-40B4-BE49-F238E27FC236}">
                <a16:creationId xmlns:a16="http://schemas.microsoft.com/office/drawing/2014/main" id="{3277B40C-5AD2-4CF6-942C-6207CF48AB16}"/>
              </a:ext>
            </a:extLst>
          </p:cNvPr>
          <p:cNvPicPr>
            <a:picLocks noChangeAspect="1"/>
          </p:cNvPicPr>
          <p:nvPr/>
        </p:nvPicPr>
        <p:blipFill>
          <a:blip r:embed="rId4"/>
          <a:stretch>
            <a:fillRect/>
          </a:stretch>
        </p:blipFill>
        <p:spPr>
          <a:xfrm>
            <a:off x="877422" y="2524604"/>
            <a:ext cx="4643438" cy="1085850"/>
          </a:xfrm>
          <a:prstGeom prst="rect">
            <a:avLst/>
          </a:prstGeom>
          <a:ln>
            <a:solidFill>
              <a:schemeClr val="bg1">
                <a:lumMod val="75000"/>
              </a:schemeClr>
            </a:solidFill>
          </a:ln>
        </p:spPr>
      </p:pic>
      <p:pic>
        <p:nvPicPr>
          <p:cNvPr id="30" name="Afbeelding 29">
            <a:extLst>
              <a:ext uri="{FF2B5EF4-FFF2-40B4-BE49-F238E27FC236}">
                <a16:creationId xmlns:a16="http://schemas.microsoft.com/office/drawing/2014/main" id="{2D1AD6E2-74FA-4440-8B18-9F8F6956FE50}"/>
              </a:ext>
            </a:extLst>
          </p:cNvPr>
          <p:cNvPicPr>
            <a:picLocks noChangeAspect="1"/>
          </p:cNvPicPr>
          <p:nvPr/>
        </p:nvPicPr>
        <p:blipFill>
          <a:blip r:embed="rId5"/>
          <a:stretch>
            <a:fillRect/>
          </a:stretch>
        </p:blipFill>
        <p:spPr>
          <a:xfrm>
            <a:off x="877422" y="4757037"/>
            <a:ext cx="10329863" cy="1100138"/>
          </a:xfrm>
          <a:prstGeom prst="rect">
            <a:avLst/>
          </a:prstGeom>
          <a:ln>
            <a:solidFill>
              <a:schemeClr val="bg1">
                <a:lumMod val="75000"/>
              </a:schemeClr>
            </a:solidFill>
          </a:ln>
        </p:spPr>
      </p:pic>
      <p:graphicFrame>
        <p:nvGraphicFramePr>
          <p:cNvPr id="33" name="Tabel 32">
            <a:extLst>
              <a:ext uri="{FF2B5EF4-FFF2-40B4-BE49-F238E27FC236}">
                <a16:creationId xmlns:a16="http://schemas.microsoft.com/office/drawing/2014/main" id="{85DAF9AC-C8FC-4208-9FE4-BB9F6CE29FBF}"/>
              </a:ext>
            </a:extLst>
          </p:cNvPr>
          <p:cNvGraphicFramePr>
            <a:graphicFrameLocks noGrp="1"/>
          </p:cNvGraphicFramePr>
          <p:nvPr>
            <p:extLst>
              <p:ext uri="{D42A27DB-BD31-4B8C-83A1-F6EECF244321}">
                <p14:modId xmlns:p14="http://schemas.microsoft.com/office/powerpoint/2010/main" val="2215718234"/>
              </p:ext>
            </p:extLst>
          </p:nvPr>
        </p:nvGraphicFramePr>
        <p:xfrm>
          <a:off x="6671142" y="2431723"/>
          <a:ext cx="3250692" cy="934700"/>
        </p:xfrm>
        <a:graphic>
          <a:graphicData uri="http://schemas.openxmlformats.org/drawingml/2006/table">
            <a:tbl>
              <a:tblPr firstRow="1" bandRow="1">
                <a:tableStyleId>{5C22544A-7EE6-4342-B048-85BDC9FD1C3A}</a:tableStyleId>
              </a:tblPr>
              <a:tblGrid>
                <a:gridCol w="812673">
                  <a:extLst>
                    <a:ext uri="{9D8B030D-6E8A-4147-A177-3AD203B41FA5}">
                      <a16:colId xmlns:a16="http://schemas.microsoft.com/office/drawing/2014/main" val="3889988562"/>
                    </a:ext>
                  </a:extLst>
                </a:gridCol>
                <a:gridCol w="812673">
                  <a:extLst>
                    <a:ext uri="{9D8B030D-6E8A-4147-A177-3AD203B41FA5}">
                      <a16:colId xmlns:a16="http://schemas.microsoft.com/office/drawing/2014/main" val="3534543008"/>
                    </a:ext>
                  </a:extLst>
                </a:gridCol>
                <a:gridCol w="812673">
                  <a:extLst>
                    <a:ext uri="{9D8B030D-6E8A-4147-A177-3AD203B41FA5}">
                      <a16:colId xmlns:a16="http://schemas.microsoft.com/office/drawing/2014/main" val="4241085175"/>
                    </a:ext>
                  </a:extLst>
                </a:gridCol>
                <a:gridCol w="812673">
                  <a:extLst>
                    <a:ext uri="{9D8B030D-6E8A-4147-A177-3AD203B41FA5}">
                      <a16:colId xmlns:a16="http://schemas.microsoft.com/office/drawing/2014/main" val="1969301899"/>
                    </a:ext>
                  </a:extLst>
                </a:gridCol>
              </a:tblGrid>
              <a:tr h="467350">
                <a:tc>
                  <a:txBody>
                    <a:bodyPr/>
                    <a:lstStyle/>
                    <a:p>
                      <a:pPr algn="ctr"/>
                      <a:r>
                        <a:rPr lang="nl-BE" dirty="0"/>
                        <a:t>0</a:t>
                      </a:r>
                      <a:endParaRPr lang="nl-BE" baseline="30000" dirty="0"/>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1</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2</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3</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extLst>
                  <a:ext uri="{0D108BD9-81ED-4DB2-BD59-A6C34878D82A}">
                    <a16:rowId xmlns:a16="http://schemas.microsoft.com/office/drawing/2014/main" val="660392098"/>
                  </a:ext>
                </a:extLst>
              </a:tr>
              <a:tr h="467350">
                <a:tc>
                  <a:txBody>
                    <a:bodyPr/>
                    <a:lstStyle/>
                    <a:p>
                      <a:pPr algn="ctr"/>
                      <a:r>
                        <a:rPr lang="nl-BE" sz="2000" b="1" dirty="0"/>
                        <a:t>30</a:t>
                      </a:r>
                    </a:p>
                  </a:txBody>
                  <a:tcPr anchor="ctr">
                    <a:solidFill>
                      <a:srgbClr val="FFDE57"/>
                    </a:solidFill>
                  </a:tcPr>
                </a:tc>
                <a:tc>
                  <a:txBody>
                    <a:bodyPr/>
                    <a:lstStyle/>
                    <a:p>
                      <a:pPr algn="ctr"/>
                      <a:r>
                        <a:rPr lang="nl-BE" sz="2000" b="1" dirty="0"/>
                        <a:t>40</a:t>
                      </a:r>
                    </a:p>
                  </a:txBody>
                  <a:tcPr anchor="ctr">
                    <a:solidFill>
                      <a:srgbClr val="FFDE57"/>
                    </a:solidFill>
                  </a:tcPr>
                </a:tc>
                <a:tc>
                  <a:txBody>
                    <a:bodyPr/>
                    <a:lstStyle/>
                    <a:p>
                      <a:pPr algn="ctr"/>
                      <a:r>
                        <a:rPr lang="nl-BE" sz="2000" b="1" dirty="0"/>
                        <a:t>60</a:t>
                      </a:r>
                    </a:p>
                  </a:txBody>
                  <a:tcPr anchor="ctr">
                    <a:solidFill>
                      <a:srgbClr val="FFDE57"/>
                    </a:solidFill>
                  </a:tcPr>
                </a:tc>
                <a:tc>
                  <a:txBody>
                    <a:bodyPr/>
                    <a:lstStyle/>
                    <a:p>
                      <a:pPr algn="ctr"/>
                      <a:r>
                        <a:rPr lang="nl-BE" sz="2000" b="1" dirty="0"/>
                        <a:t>90</a:t>
                      </a:r>
                    </a:p>
                  </a:txBody>
                  <a:tcPr anchor="ctr">
                    <a:solidFill>
                      <a:srgbClr val="FFDE57"/>
                    </a:solidFill>
                  </a:tcPr>
                </a:tc>
                <a:extLst>
                  <a:ext uri="{0D108BD9-81ED-4DB2-BD59-A6C34878D82A}">
                    <a16:rowId xmlns:a16="http://schemas.microsoft.com/office/drawing/2014/main" val="2698858282"/>
                  </a:ext>
                </a:extLst>
              </a:tr>
            </a:tbl>
          </a:graphicData>
        </a:graphic>
      </p:graphicFrame>
      <p:pic>
        <p:nvPicPr>
          <p:cNvPr id="5" name="Audio 4">
            <a:hlinkClick r:id="" action="ppaction://media"/>
            <a:extLst>
              <a:ext uri="{FF2B5EF4-FFF2-40B4-BE49-F238E27FC236}">
                <a16:creationId xmlns:a16="http://schemas.microsoft.com/office/drawing/2014/main" id="{D97A78AB-D493-421D-9C91-34C429DCC5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48743706"/>
      </p:ext>
    </p:extLst>
  </p:cSld>
  <p:clrMapOvr>
    <a:masterClrMapping/>
  </p:clrMapOvr>
  <mc:AlternateContent xmlns:mc="http://schemas.openxmlformats.org/markup-compatibility/2006" xmlns:p14="http://schemas.microsoft.com/office/powerpoint/2010/main">
    <mc:Choice Requires="p14">
      <p:transition spd="slow" p14:dur="2000" advTm="64203"/>
    </mc:Choice>
    <mc:Fallback xmlns="">
      <p:transition spd="slow" advTm="64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EA5FD902-8A8C-48DB-B9E1-D55E9FA687A6}"/>
              </a:ext>
            </a:extLst>
          </p:cNvPr>
          <p:cNvPicPr>
            <a:picLocks noChangeAspect="1"/>
          </p:cNvPicPr>
          <p:nvPr/>
        </p:nvPicPr>
        <p:blipFill>
          <a:blip r:embed="rId4"/>
          <a:stretch>
            <a:fillRect/>
          </a:stretch>
        </p:blipFill>
        <p:spPr>
          <a:xfrm>
            <a:off x="847435" y="3227275"/>
            <a:ext cx="10072688" cy="3328988"/>
          </a:xfrm>
          <a:prstGeom prst="rect">
            <a:avLst/>
          </a:prstGeom>
          <a:ln>
            <a:solidFill>
              <a:schemeClr val="bg1">
                <a:lumMod val="75000"/>
              </a:schemeClr>
            </a:solidFill>
          </a:ln>
        </p:spPr>
      </p:pic>
      <p:sp>
        <p:nvSpPr>
          <p:cNvPr id="2" name="Titel 1">
            <a:extLst>
              <a:ext uri="{FF2B5EF4-FFF2-40B4-BE49-F238E27FC236}">
                <a16:creationId xmlns:a16="http://schemas.microsoft.com/office/drawing/2014/main" id="{60E8C72D-FA77-4769-8D93-C8C19FE08158}"/>
              </a:ext>
            </a:extLst>
          </p:cNvPr>
          <p:cNvSpPr>
            <a:spLocks noGrp="1"/>
          </p:cNvSpPr>
          <p:nvPr>
            <p:ph type="title"/>
          </p:nvPr>
        </p:nvSpPr>
        <p:spPr/>
        <p:txBody>
          <a:bodyPr/>
          <a:lstStyle/>
          <a:p>
            <a:r>
              <a:rPr lang="nl-BE" dirty="0"/>
              <a:t>Index </a:t>
            </a:r>
            <a:r>
              <a:rPr lang="nl-BE" sz="3200" dirty="0"/>
              <a:t>(List and </a:t>
            </a:r>
            <a:r>
              <a:rPr lang="nl-BE" sz="3200" dirty="0" err="1"/>
              <a:t>Tuple</a:t>
            </a:r>
            <a:r>
              <a:rPr lang="nl-BE" sz="3200" dirty="0"/>
              <a:t>)</a:t>
            </a:r>
          </a:p>
        </p:txBody>
      </p:sp>
      <p:sp>
        <p:nvSpPr>
          <p:cNvPr id="3" name="Tijdelijke aanduiding voor inhoud 2">
            <a:extLst>
              <a:ext uri="{FF2B5EF4-FFF2-40B4-BE49-F238E27FC236}">
                <a16:creationId xmlns:a16="http://schemas.microsoft.com/office/drawing/2014/main" id="{000B7E13-A0C9-4005-A2E5-7E3A2981C7DB}"/>
              </a:ext>
            </a:extLst>
          </p:cNvPr>
          <p:cNvSpPr>
            <a:spLocks noGrp="1"/>
          </p:cNvSpPr>
          <p:nvPr>
            <p:ph idx="1"/>
          </p:nvPr>
        </p:nvSpPr>
        <p:spPr/>
        <p:txBody>
          <a:bodyPr/>
          <a:lstStyle/>
          <a:p>
            <a:r>
              <a:rPr lang="nl-BE" dirty="0"/>
              <a:t>Each object in the series can be addressed on the basis of its serial number or so-called </a:t>
            </a:r>
            <a:r>
              <a:rPr lang="nl-BE" i="1" dirty="0"/>
              <a:t>index</a:t>
            </a:r>
            <a:r>
              <a:rPr lang="nl-BE" dirty="0"/>
              <a:t> in the series.</a:t>
            </a:r>
          </a:p>
          <a:p>
            <a:r>
              <a:rPr lang="nl-BE" dirty="0"/>
              <a:t>The first item in the series has index 0</a:t>
            </a:r>
          </a:p>
          <a:p>
            <a:pPr marL="457200" lvl="1" indent="0">
              <a:buNone/>
            </a:pPr>
            <a:endParaRPr lang="nl-BE" dirty="0"/>
          </a:p>
          <a:p>
            <a:pPr lvl="1"/>
            <a:endParaRPr lang="nl-BE" dirty="0"/>
          </a:p>
          <a:p>
            <a:pPr lvl="1"/>
            <a:endParaRPr lang="nl-BE" dirty="0"/>
          </a:p>
        </p:txBody>
      </p:sp>
      <p:sp>
        <p:nvSpPr>
          <p:cNvPr id="4" name="Tijdelijke aanduiding voor dianummer 3">
            <a:extLst>
              <a:ext uri="{FF2B5EF4-FFF2-40B4-BE49-F238E27FC236}">
                <a16:creationId xmlns:a16="http://schemas.microsoft.com/office/drawing/2014/main" id="{864692CC-7E4A-47DC-A414-19CE74829F19}"/>
              </a:ext>
            </a:extLst>
          </p:cNvPr>
          <p:cNvSpPr>
            <a:spLocks noGrp="1"/>
          </p:cNvSpPr>
          <p:nvPr>
            <p:ph type="sldNum" sz="quarter" idx="12"/>
          </p:nvPr>
        </p:nvSpPr>
        <p:spPr/>
        <p:txBody>
          <a:bodyPr/>
          <a:lstStyle/>
          <a:p>
            <a:fld id="{FE1B3154-47D9-4402-8EDB-E791933DC0B9}" type="slidenum">
              <a:rPr lang="nl-BE" smtClean="0"/>
              <a:pPr/>
              <a:t>8</a:t>
            </a:fld>
            <a:endParaRPr lang="nl-BE" dirty="0"/>
          </a:p>
        </p:txBody>
      </p:sp>
      <p:graphicFrame>
        <p:nvGraphicFramePr>
          <p:cNvPr id="29" name="Tabel 28">
            <a:extLst>
              <a:ext uri="{FF2B5EF4-FFF2-40B4-BE49-F238E27FC236}">
                <a16:creationId xmlns:a16="http://schemas.microsoft.com/office/drawing/2014/main" id="{B7F0EBF4-48C9-400A-B00E-2AD3897CACD1}"/>
              </a:ext>
            </a:extLst>
          </p:cNvPr>
          <p:cNvGraphicFramePr>
            <a:graphicFrameLocks noGrp="1"/>
          </p:cNvGraphicFramePr>
          <p:nvPr>
            <p:extLst>
              <p:ext uri="{D42A27DB-BD31-4B8C-83A1-F6EECF244321}">
                <p14:modId xmlns:p14="http://schemas.microsoft.com/office/powerpoint/2010/main" val="2334870315"/>
              </p:ext>
            </p:extLst>
          </p:nvPr>
        </p:nvGraphicFramePr>
        <p:xfrm>
          <a:off x="4999433" y="3863928"/>
          <a:ext cx="6683485" cy="1084389"/>
        </p:xfrm>
        <a:graphic>
          <a:graphicData uri="http://schemas.openxmlformats.org/drawingml/2006/table">
            <a:tbl>
              <a:tblPr firstRow="1" bandRow="1">
                <a:tableStyleId>{5C22544A-7EE6-4342-B048-85BDC9FD1C3A}</a:tableStyleId>
              </a:tblPr>
              <a:tblGrid>
                <a:gridCol w="1336697">
                  <a:extLst>
                    <a:ext uri="{9D8B030D-6E8A-4147-A177-3AD203B41FA5}">
                      <a16:colId xmlns:a16="http://schemas.microsoft.com/office/drawing/2014/main" val="3889988562"/>
                    </a:ext>
                  </a:extLst>
                </a:gridCol>
                <a:gridCol w="1336697">
                  <a:extLst>
                    <a:ext uri="{9D8B030D-6E8A-4147-A177-3AD203B41FA5}">
                      <a16:colId xmlns:a16="http://schemas.microsoft.com/office/drawing/2014/main" val="3534543008"/>
                    </a:ext>
                  </a:extLst>
                </a:gridCol>
                <a:gridCol w="1336697">
                  <a:extLst>
                    <a:ext uri="{9D8B030D-6E8A-4147-A177-3AD203B41FA5}">
                      <a16:colId xmlns:a16="http://schemas.microsoft.com/office/drawing/2014/main" val="4241085175"/>
                    </a:ext>
                  </a:extLst>
                </a:gridCol>
                <a:gridCol w="1336697">
                  <a:extLst>
                    <a:ext uri="{9D8B030D-6E8A-4147-A177-3AD203B41FA5}">
                      <a16:colId xmlns:a16="http://schemas.microsoft.com/office/drawing/2014/main" val="1969301899"/>
                    </a:ext>
                  </a:extLst>
                </a:gridCol>
                <a:gridCol w="1336697">
                  <a:extLst>
                    <a:ext uri="{9D8B030D-6E8A-4147-A177-3AD203B41FA5}">
                      <a16:colId xmlns:a16="http://schemas.microsoft.com/office/drawing/2014/main" val="1084754396"/>
                    </a:ext>
                  </a:extLst>
                </a:gridCol>
              </a:tblGrid>
              <a:tr h="383349">
                <a:tc>
                  <a:txBody>
                    <a:bodyPr/>
                    <a:lstStyle/>
                    <a:p>
                      <a:pPr algn="ctr"/>
                      <a:r>
                        <a:rPr lang="nl-BE" dirty="0"/>
                        <a:t>0</a:t>
                      </a:r>
                      <a:endParaRPr lang="nl-BE" baseline="30000" dirty="0"/>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1</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2</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3</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4</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extLst>
                  <a:ext uri="{0D108BD9-81ED-4DB2-BD59-A6C34878D82A}">
                    <a16:rowId xmlns:a16="http://schemas.microsoft.com/office/drawing/2014/main" val="660392098"/>
                  </a:ext>
                </a:extLst>
              </a:tr>
              <a:tr h="525033">
                <a:tc>
                  <a:txBody>
                    <a:bodyPr/>
                    <a:lstStyle/>
                    <a:p>
                      <a:pPr algn="ctr"/>
                      <a:r>
                        <a:rPr lang="nl-BE" sz="2000" b="1" dirty="0" err="1"/>
                        <a:t>Dunkirk</a:t>
                      </a:r>
                      <a:endParaRPr lang="nl-BE" sz="2000" b="1" dirty="0"/>
                    </a:p>
                  </a:txBody>
                  <a:tcPr anchor="ctr">
                    <a:solidFill>
                      <a:srgbClr val="FFDE57"/>
                    </a:solidFill>
                  </a:tcPr>
                </a:tc>
                <a:tc>
                  <a:txBody>
                    <a:bodyPr/>
                    <a:lstStyle/>
                    <a:p>
                      <a:pPr algn="ctr"/>
                      <a:r>
                        <a:rPr lang="nl-BE" sz="2000" b="1" dirty="0" err="1"/>
                        <a:t>Loving</a:t>
                      </a:r>
                      <a:r>
                        <a:rPr lang="nl-BE" sz="2000" b="1" dirty="0"/>
                        <a:t> Vincent</a:t>
                      </a:r>
                    </a:p>
                  </a:txBody>
                  <a:tcPr anchor="ctr">
                    <a:solidFill>
                      <a:srgbClr val="FFDE57"/>
                    </a:solidFill>
                  </a:tcPr>
                </a:tc>
                <a:tc>
                  <a:txBody>
                    <a:bodyPr/>
                    <a:lstStyle/>
                    <a:p>
                      <a:pPr algn="ctr"/>
                      <a:r>
                        <a:rPr lang="nl-BE" sz="2000" b="1" dirty="0"/>
                        <a:t>Red </a:t>
                      </a:r>
                      <a:r>
                        <a:rPr lang="nl-BE" sz="2000" b="1" dirty="0" err="1"/>
                        <a:t>Sparrow</a:t>
                      </a:r>
                      <a:endParaRPr lang="nl-BE" sz="2000" b="1" dirty="0"/>
                    </a:p>
                  </a:txBody>
                  <a:tcPr anchor="ctr">
                    <a:solidFill>
                      <a:srgbClr val="FFDE57"/>
                    </a:solidFill>
                  </a:tcPr>
                </a:tc>
                <a:tc>
                  <a:txBody>
                    <a:bodyPr/>
                    <a:lstStyle/>
                    <a:p>
                      <a:pPr algn="ctr"/>
                      <a:r>
                        <a:rPr lang="nl-BE" sz="2000" b="1" dirty="0" err="1"/>
                        <a:t>Jumanji</a:t>
                      </a:r>
                      <a:endParaRPr lang="nl-BE" sz="2000" b="1" dirty="0"/>
                    </a:p>
                  </a:txBody>
                  <a:tcPr anchor="ctr">
                    <a:solidFill>
                      <a:srgbClr val="FFDE57"/>
                    </a:solidFill>
                  </a:tcPr>
                </a:tc>
                <a:tc>
                  <a:txBody>
                    <a:bodyPr/>
                    <a:lstStyle/>
                    <a:p>
                      <a:pPr algn="ctr"/>
                      <a:r>
                        <a:rPr lang="nl-BE" sz="2000" b="1" dirty="0" err="1"/>
                        <a:t>Loveless</a:t>
                      </a:r>
                      <a:endParaRPr lang="nl-BE" sz="2000" b="1" dirty="0"/>
                    </a:p>
                  </a:txBody>
                  <a:tcPr anchor="ctr">
                    <a:solidFill>
                      <a:srgbClr val="FFDE57"/>
                    </a:solidFill>
                  </a:tcPr>
                </a:tc>
                <a:extLst>
                  <a:ext uri="{0D108BD9-81ED-4DB2-BD59-A6C34878D82A}">
                    <a16:rowId xmlns:a16="http://schemas.microsoft.com/office/drawing/2014/main" val="2698858282"/>
                  </a:ext>
                </a:extLst>
              </a:tr>
            </a:tbl>
          </a:graphicData>
        </a:graphic>
      </p:graphicFrame>
      <p:pic>
        <p:nvPicPr>
          <p:cNvPr id="5" name="Audio 4">
            <a:hlinkClick r:id="" action="ppaction://media"/>
            <a:extLst>
              <a:ext uri="{FF2B5EF4-FFF2-40B4-BE49-F238E27FC236}">
                <a16:creationId xmlns:a16="http://schemas.microsoft.com/office/drawing/2014/main" id="{CB2D81EE-1CF4-4AAC-A5C4-3F8113D792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6436684"/>
      </p:ext>
    </p:extLst>
  </p:cSld>
  <p:clrMapOvr>
    <a:masterClrMapping/>
  </p:clrMapOvr>
  <mc:AlternateContent xmlns:mc="http://schemas.openxmlformats.org/markup-compatibility/2006" xmlns:p14="http://schemas.microsoft.com/office/powerpoint/2010/main">
    <mc:Choice Requires="p14">
      <p:transition spd="slow" p14:dur="2000" advTm="47043"/>
    </mc:Choice>
    <mc:Fallback xmlns="">
      <p:transition spd="slow" advTm="47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E8C72D-FA77-4769-8D93-C8C19FE08158}"/>
              </a:ext>
            </a:extLst>
          </p:cNvPr>
          <p:cNvSpPr>
            <a:spLocks noGrp="1"/>
          </p:cNvSpPr>
          <p:nvPr>
            <p:ph type="title"/>
          </p:nvPr>
        </p:nvSpPr>
        <p:spPr/>
        <p:txBody>
          <a:bodyPr/>
          <a:lstStyle/>
          <a:p>
            <a:r>
              <a:rPr lang="nl-BE" dirty="0"/>
              <a:t>Index </a:t>
            </a:r>
            <a:r>
              <a:rPr lang="nl-BE" sz="3200" dirty="0"/>
              <a:t>(List and </a:t>
            </a:r>
            <a:r>
              <a:rPr lang="nl-BE" sz="3200" dirty="0" err="1"/>
              <a:t>Tuple</a:t>
            </a:r>
            <a:r>
              <a:rPr lang="nl-BE" sz="3200" dirty="0"/>
              <a:t>)</a:t>
            </a:r>
          </a:p>
        </p:txBody>
      </p:sp>
      <p:sp>
        <p:nvSpPr>
          <p:cNvPr id="3" name="Tijdelijke aanduiding voor inhoud 2">
            <a:extLst>
              <a:ext uri="{FF2B5EF4-FFF2-40B4-BE49-F238E27FC236}">
                <a16:creationId xmlns:a16="http://schemas.microsoft.com/office/drawing/2014/main" id="{000B7E13-A0C9-4005-A2E5-7E3A2981C7DB}"/>
              </a:ext>
            </a:extLst>
          </p:cNvPr>
          <p:cNvSpPr>
            <a:spLocks noGrp="1"/>
          </p:cNvSpPr>
          <p:nvPr>
            <p:ph idx="1"/>
          </p:nvPr>
        </p:nvSpPr>
        <p:spPr/>
        <p:txBody>
          <a:bodyPr/>
          <a:lstStyle/>
          <a:p>
            <a:r>
              <a:rPr lang="nl-BE" dirty="0"/>
              <a:t>You can also count the index position starting from the last element in the series.</a:t>
            </a:r>
          </a:p>
          <a:p>
            <a:r>
              <a:rPr lang="nl-BE" dirty="0"/>
              <a:t>The last element has index -1.</a:t>
            </a:r>
          </a:p>
          <a:p>
            <a:pPr marL="457200" lvl="1" indent="0">
              <a:buNone/>
            </a:pPr>
            <a:endParaRPr lang="nl-BE" dirty="0"/>
          </a:p>
          <a:p>
            <a:pPr lvl="1"/>
            <a:endParaRPr lang="nl-BE" dirty="0"/>
          </a:p>
          <a:p>
            <a:pPr lvl="1"/>
            <a:endParaRPr lang="nl-BE" dirty="0"/>
          </a:p>
        </p:txBody>
      </p:sp>
      <p:sp>
        <p:nvSpPr>
          <p:cNvPr id="4" name="Tijdelijke aanduiding voor dianummer 3">
            <a:extLst>
              <a:ext uri="{FF2B5EF4-FFF2-40B4-BE49-F238E27FC236}">
                <a16:creationId xmlns:a16="http://schemas.microsoft.com/office/drawing/2014/main" id="{864692CC-7E4A-47DC-A414-19CE74829F19}"/>
              </a:ext>
            </a:extLst>
          </p:cNvPr>
          <p:cNvSpPr>
            <a:spLocks noGrp="1"/>
          </p:cNvSpPr>
          <p:nvPr>
            <p:ph type="sldNum" sz="quarter" idx="12"/>
          </p:nvPr>
        </p:nvSpPr>
        <p:spPr/>
        <p:txBody>
          <a:bodyPr/>
          <a:lstStyle/>
          <a:p>
            <a:fld id="{FE1B3154-47D9-4402-8EDB-E791933DC0B9}" type="slidenum">
              <a:rPr lang="nl-BE" smtClean="0"/>
              <a:pPr/>
              <a:t>9</a:t>
            </a:fld>
            <a:endParaRPr lang="nl-BE" dirty="0"/>
          </a:p>
        </p:txBody>
      </p:sp>
      <p:pic>
        <p:nvPicPr>
          <p:cNvPr id="6" name="Afbeelding 5">
            <a:extLst>
              <a:ext uri="{FF2B5EF4-FFF2-40B4-BE49-F238E27FC236}">
                <a16:creationId xmlns:a16="http://schemas.microsoft.com/office/drawing/2014/main" id="{B375F32A-572C-45A5-9450-1C54E2011B5A}"/>
              </a:ext>
            </a:extLst>
          </p:cNvPr>
          <p:cNvPicPr>
            <a:picLocks noChangeAspect="1"/>
          </p:cNvPicPr>
          <p:nvPr/>
        </p:nvPicPr>
        <p:blipFill>
          <a:blip r:embed="rId4"/>
          <a:stretch>
            <a:fillRect/>
          </a:stretch>
        </p:blipFill>
        <p:spPr>
          <a:xfrm>
            <a:off x="966787" y="2999126"/>
            <a:ext cx="5129213" cy="3328988"/>
          </a:xfrm>
          <a:prstGeom prst="rect">
            <a:avLst/>
          </a:prstGeom>
          <a:ln>
            <a:solidFill>
              <a:schemeClr val="bg1">
                <a:lumMod val="75000"/>
              </a:schemeClr>
            </a:solidFill>
          </a:ln>
        </p:spPr>
      </p:pic>
      <p:graphicFrame>
        <p:nvGraphicFramePr>
          <p:cNvPr id="29" name="Tabel 28">
            <a:extLst>
              <a:ext uri="{FF2B5EF4-FFF2-40B4-BE49-F238E27FC236}">
                <a16:creationId xmlns:a16="http://schemas.microsoft.com/office/drawing/2014/main" id="{1AC30120-92C5-4784-A8F2-81F4A2204D46}"/>
              </a:ext>
            </a:extLst>
          </p:cNvPr>
          <p:cNvGraphicFramePr>
            <a:graphicFrameLocks noGrp="1"/>
          </p:cNvGraphicFramePr>
          <p:nvPr>
            <p:extLst>
              <p:ext uri="{D42A27DB-BD31-4B8C-83A1-F6EECF244321}">
                <p14:modId xmlns:p14="http://schemas.microsoft.com/office/powerpoint/2010/main" val="3632714886"/>
              </p:ext>
            </p:extLst>
          </p:nvPr>
        </p:nvGraphicFramePr>
        <p:xfrm>
          <a:off x="7171986" y="3007611"/>
          <a:ext cx="3250692" cy="1402050"/>
        </p:xfrm>
        <a:graphic>
          <a:graphicData uri="http://schemas.openxmlformats.org/drawingml/2006/table">
            <a:tbl>
              <a:tblPr firstRow="1" bandRow="1">
                <a:tableStyleId>{5C22544A-7EE6-4342-B048-85BDC9FD1C3A}</a:tableStyleId>
              </a:tblPr>
              <a:tblGrid>
                <a:gridCol w="812673">
                  <a:extLst>
                    <a:ext uri="{9D8B030D-6E8A-4147-A177-3AD203B41FA5}">
                      <a16:colId xmlns:a16="http://schemas.microsoft.com/office/drawing/2014/main" val="3889988562"/>
                    </a:ext>
                  </a:extLst>
                </a:gridCol>
                <a:gridCol w="812673">
                  <a:extLst>
                    <a:ext uri="{9D8B030D-6E8A-4147-A177-3AD203B41FA5}">
                      <a16:colId xmlns:a16="http://schemas.microsoft.com/office/drawing/2014/main" val="3534543008"/>
                    </a:ext>
                  </a:extLst>
                </a:gridCol>
                <a:gridCol w="812673">
                  <a:extLst>
                    <a:ext uri="{9D8B030D-6E8A-4147-A177-3AD203B41FA5}">
                      <a16:colId xmlns:a16="http://schemas.microsoft.com/office/drawing/2014/main" val="4241085175"/>
                    </a:ext>
                  </a:extLst>
                </a:gridCol>
                <a:gridCol w="812673">
                  <a:extLst>
                    <a:ext uri="{9D8B030D-6E8A-4147-A177-3AD203B41FA5}">
                      <a16:colId xmlns:a16="http://schemas.microsoft.com/office/drawing/2014/main" val="1969301899"/>
                    </a:ext>
                  </a:extLst>
                </a:gridCol>
              </a:tblGrid>
              <a:tr h="467350">
                <a:tc>
                  <a:txBody>
                    <a:bodyPr/>
                    <a:lstStyle/>
                    <a:p>
                      <a:pPr algn="ctr"/>
                      <a:r>
                        <a:rPr lang="nl-BE" dirty="0"/>
                        <a:t>0</a:t>
                      </a:r>
                      <a:endParaRPr lang="nl-BE" baseline="30000" dirty="0"/>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1</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2</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nl-BE" sz="1800" b="1" i="0" u="none" strike="noStrike" kern="1200" cap="none" spc="0" normalizeH="0" baseline="0" noProof="0" dirty="0">
                          <a:ln>
                            <a:noFill/>
                          </a:ln>
                          <a:solidFill>
                            <a:prstClr val="white"/>
                          </a:solidFill>
                          <a:effectLst/>
                          <a:uLnTx/>
                          <a:uFillTx/>
                          <a:latin typeface="Calibri" panose="020F0502020204030204"/>
                          <a:ea typeface="+mn-ea"/>
                          <a:cs typeface="+mn-cs"/>
                        </a:rPr>
                        <a:t>3</a:t>
                      </a:r>
                      <a:endParaRPr kumimoji="0" lang="nl-BE" sz="1800" b="1" i="0" u="none" strike="noStrike" kern="1200" cap="none" spc="0" normalizeH="0" baseline="30000" noProof="0" dirty="0">
                        <a:ln>
                          <a:noFill/>
                        </a:ln>
                        <a:solidFill>
                          <a:prstClr val="white"/>
                        </a:solidFill>
                        <a:effectLst/>
                        <a:uLnTx/>
                        <a:uFillTx/>
                        <a:latin typeface="Calibri" panose="020F0502020204030204"/>
                        <a:ea typeface="+mn-ea"/>
                        <a:cs typeface="+mn-cs"/>
                      </a:endParaRPr>
                    </a:p>
                  </a:txBody>
                  <a:tcPr anchor="ctr">
                    <a:solidFill>
                      <a:srgbClr val="4584B6"/>
                    </a:solidFill>
                  </a:tcPr>
                </a:tc>
                <a:extLst>
                  <a:ext uri="{0D108BD9-81ED-4DB2-BD59-A6C34878D82A}">
                    <a16:rowId xmlns:a16="http://schemas.microsoft.com/office/drawing/2014/main" val="660392098"/>
                  </a:ext>
                </a:extLst>
              </a:tr>
              <a:tr h="467350">
                <a:tc>
                  <a:txBody>
                    <a:bodyPr/>
                    <a:lstStyle/>
                    <a:p>
                      <a:pPr algn="ctr"/>
                      <a:r>
                        <a:rPr lang="nl-BE" sz="2000" b="1" dirty="0"/>
                        <a:t>30</a:t>
                      </a:r>
                    </a:p>
                  </a:txBody>
                  <a:tcPr anchor="ctr">
                    <a:solidFill>
                      <a:srgbClr val="FFDE57"/>
                    </a:solidFill>
                  </a:tcPr>
                </a:tc>
                <a:tc>
                  <a:txBody>
                    <a:bodyPr/>
                    <a:lstStyle/>
                    <a:p>
                      <a:pPr algn="ctr"/>
                      <a:r>
                        <a:rPr lang="nl-BE" sz="2000" b="1" dirty="0"/>
                        <a:t>40</a:t>
                      </a:r>
                    </a:p>
                  </a:txBody>
                  <a:tcPr anchor="ctr">
                    <a:solidFill>
                      <a:srgbClr val="FFDE57"/>
                    </a:solidFill>
                  </a:tcPr>
                </a:tc>
                <a:tc>
                  <a:txBody>
                    <a:bodyPr/>
                    <a:lstStyle/>
                    <a:p>
                      <a:pPr algn="ctr"/>
                      <a:r>
                        <a:rPr lang="nl-BE" sz="2000" b="1" dirty="0"/>
                        <a:t>60</a:t>
                      </a:r>
                    </a:p>
                  </a:txBody>
                  <a:tcPr anchor="ctr">
                    <a:solidFill>
                      <a:srgbClr val="FFDE57"/>
                    </a:solidFill>
                  </a:tcPr>
                </a:tc>
                <a:tc>
                  <a:txBody>
                    <a:bodyPr/>
                    <a:lstStyle/>
                    <a:p>
                      <a:pPr algn="ctr"/>
                      <a:r>
                        <a:rPr lang="nl-BE" sz="2000" b="1" dirty="0"/>
                        <a:t>90</a:t>
                      </a:r>
                    </a:p>
                  </a:txBody>
                  <a:tcPr anchor="ctr">
                    <a:solidFill>
                      <a:srgbClr val="FFDE57"/>
                    </a:solidFill>
                  </a:tcPr>
                </a:tc>
                <a:extLst>
                  <a:ext uri="{0D108BD9-81ED-4DB2-BD59-A6C34878D82A}">
                    <a16:rowId xmlns:a16="http://schemas.microsoft.com/office/drawing/2014/main" val="2698858282"/>
                  </a:ext>
                </a:extLst>
              </a:tr>
              <a:tr h="467350">
                <a:tc>
                  <a:txBody>
                    <a:bodyPr/>
                    <a:lstStyle/>
                    <a:p>
                      <a:pPr algn="ctr"/>
                      <a:r>
                        <a:rPr lang="nl-BE" dirty="0">
                          <a:solidFill>
                            <a:schemeClr val="bg1"/>
                          </a:solidFill>
                        </a:rPr>
                        <a:t>-4</a:t>
                      </a:r>
                    </a:p>
                  </a:txBody>
                  <a:tcPr anchor="ctr">
                    <a:solidFill>
                      <a:srgbClr val="4584B6"/>
                    </a:solidFill>
                  </a:tcPr>
                </a:tc>
                <a:tc>
                  <a:txBody>
                    <a:bodyPr/>
                    <a:lstStyle/>
                    <a:p>
                      <a:pPr algn="ctr"/>
                      <a:r>
                        <a:rPr lang="nl-BE" dirty="0">
                          <a:solidFill>
                            <a:schemeClr val="bg1"/>
                          </a:solidFill>
                        </a:rPr>
                        <a:t>-3</a:t>
                      </a:r>
                    </a:p>
                  </a:txBody>
                  <a:tcPr anchor="ctr">
                    <a:solidFill>
                      <a:srgbClr val="4584B6"/>
                    </a:solidFill>
                  </a:tcPr>
                </a:tc>
                <a:tc>
                  <a:txBody>
                    <a:bodyPr/>
                    <a:lstStyle/>
                    <a:p>
                      <a:pPr algn="ctr"/>
                      <a:r>
                        <a:rPr lang="nl-BE" dirty="0">
                          <a:solidFill>
                            <a:schemeClr val="bg1"/>
                          </a:solidFill>
                        </a:rPr>
                        <a:t>-2</a:t>
                      </a:r>
                    </a:p>
                  </a:txBody>
                  <a:tcPr anchor="ctr">
                    <a:solidFill>
                      <a:srgbClr val="4584B6"/>
                    </a:solidFill>
                  </a:tcPr>
                </a:tc>
                <a:tc>
                  <a:txBody>
                    <a:bodyPr/>
                    <a:lstStyle/>
                    <a:p>
                      <a:pPr algn="ctr"/>
                      <a:r>
                        <a:rPr lang="nl-BE" dirty="0">
                          <a:solidFill>
                            <a:schemeClr val="bg1"/>
                          </a:solidFill>
                        </a:rPr>
                        <a:t>-1</a:t>
                      </a:r>
                    </a:p>
                  </a:txBody>
                  <a:tcPr anchor="ctr">
                    <a:solidFill>
                      <a:srgbClr val="4584B6"/>
                    </a:solidFill>
                  </a:tcPr>
                </a:tc>
                <a:extLst>
                  <a:ext uri="{0D108BD9-81ED-4DB2-BD59-A6C34878D82A}">
                    <a16:rowId xmlns:a16="http://schemas.microsoft.com/office/drawing/2014/main" val="1129752461"/>
                  </a:ext>
                </a:extLst>
              </a:tr>
            </a:tbl>
          </a:graphicData>
        </a:graphic>
      </p:graphicFrame>
      <p:pic>
        <p:nvPicPr>
          <p:cNvPr id="5" name="Audio 4">
            <a:hlinkClick r:id="" action="ppaction://media"/>
            <a:extLst>
              <a:ext uri="{FF2B5EF4-FFF2-40B4-BE49-F238E27FC236}">
                <a16:creationId xmlns:a16="http://schemas.microsoft.com/office/drawing/2014/main" id="{814D6C1D-9F66-42DC-8677-3796B896D9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629507239"/>
      </p:ext>
    </p:extLst>
  </p:cSld>
  <p:clrMapOvr>
    <a:masterClrMapping/>
  </p:clrMapOvr>
  <mc:AlternateContent xmlns:mc="http://schemas.openxmlformats.org/markup-compatibility/2006" xmlns:p14="http://schemas.microsoft.com/office/powerpoint/2010/main">
    <mc:Choice Requires="p14">
      <p:transition spd="slow" p14:dur="2000" advTm="50179"/>
    </mc:Choice>
    <mc:Fallback xmlns="">
      <p:transition spd="slow" advTm="50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7.7|3.7|1.7|1.9|1.7|1.7"/>
</p:tagLst>
</file>

<file path=ppt/tags/tag2.xml><?xml version="1.0" encoding="utf-8"?>
<p:tagLst xmlns:a="http://schemas.openxmlformats.org/drawingml/2006/main" xmlns:r="http://schemas.openxmlformats.org/officeDocument/2006/relationships" xmlns:p="http://schemas.openxmlformats.org/presentationml/2006/main">
  <p:tag name="TIMING" val="|8.3|1.2|1.7|2.3|4.7|63.4"/>
</p:tagLst>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2853</Words>
  <Application>Microsoft Office PowerPoint</Application>
  <PresentationFormat>Widescreen</PresentationFormat>
  <Paragraphs>331</Paragraphs>
  <Slides>31</Slides>
  <Notes>3</Notes>
  <HiddenSlides>0</HiddenSlides>
  <MMClips>31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Consolas</vt:lpstr>
      <vt:lpstr>Courier New</vt:lpstr>
      <vt:lpstr>Kantoorthema</vt:lpstr>
      <vt:lpstr>Chapter 5</vt:lpstr>
      <vt:lpstr>Content</vt:lpstr>
      <vt:lpstr>Collection data types</vt:lpstr>
      <vt:lpstr>Collections</vt:lpstr>
      <vt:lpstr>Tuple</vt:lpstr>
      <vt:lpstr>List</vt:lpstr>
      <vt:lpstr>Function len() (List and Tuple)</vt:lpstr>
      <vt:lpstr>Index (List and Tuple)</vt:lpstr>
      <vt:lpstr>Index (List and Tuple)</vt:lpstr>
      <vt:lpstr>Method index (List and Tuple)</vt:lpstr>
      <vt:lpstr>Slicing (List and Tuple)</vt:lpstr>
      <vt:lpstr>Check for occurrence in List or Tuple</vt:lpstr>
      <vt:lpstr>Check for occurrence in List or Tuple</vt:lpstr>
      <vt:lpstr>Check for occurrence in List or Tuple</vt:lpstr>
      <vt:lpstr>Methods for mutations of List</vt:lpstr>
      <vt:lpstr>Methods for mutations of List</vt:lpstr>
      <vt:lpstr>List mutation via keyword del</vt:lpstr>
      <vt:lpstr>Loop through a List or Tuple</vt:lpstr>
      <vt:lpstr>Loop through a Tuple</vt:lpstr>
      <vt:lpstr>Loop through a Tuple</vt:lpstr>
      <vt:lpstr>Loop through a Tuple</vt:lpstr>
      <vt:lpstr>Loop through a List</vt:lpstr>
      <vt:lpstr>Loop through a List</vt:lpstr>
      <vt:lpstr>Initialise a List</vt:lpstr>
      <vt:lpstr>Functions max, min and sum (List and Tuple)</vt:lpstr>
      <vt:lpstr>Operators (List and Tuple)</vt:lpstr>
      <vt:lpstr>Operators (List and Tuple)</vt:lpstr>
      <vt:lpstr>Series and operators (List and Tuple)</vt:lpstr>
      <vt:lpstr>Series and operators (List and Tuple)</vt:lpstr>
      <vt:lpstr>Nested sequences (List and Tuple)</vt:lpstr>
      <vt:lpstr>Tuple() and List() functions</vt:lpstr>
    </vt:vector>
  </TitlesOfParts>
  <Company>Thomas 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Christel Maes</dc:creator>
  <cp:lastModifiedBy>Ellen Torfs</cp:lastModifiedBy>
  <cp:revision>134</cp:revision>
  <cp:lastPrinted>2020-08-25T12:59:23Z</cp:lastPrinted>
  <dcterms:created xsi:type="dcterms:W3CDTF">2018-02-21T07:41:18Z</dcterms:created>
  <dcterms:modified xsi:type="dcterms:W3CDTF">2021-09-06T14:18:53Z</dcterms:modified>
</cp:coreProperties>
</file>

<file path=docProps/thumbnail.jpeg>
</file>